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1" r:id="rId7"/>
    <p:sldId id="266" r:id="rId8"/>
    <p:sldId id="262" r:id="rId9"/>
    <p:sldId id="263" r:id="rId10"/>
    <p:sldId id="264" r:id="rId11"/>
    <p:sldId id="265" r:id="rId12"/>
    <p:sldId id="260" r:id="rId13"/>
    <p:sldId id="267" r:id="rId14"/>
  </p:sldIdLst>
  <p:sldSz cx="9144000" cy="5143500" type="screen16x9"/>
  <p:notesSz cx="7559675" cy="106918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6610A8-906B-4BF7-9BD0-EE9454EF3D48}" v="14" dt="2024-06-06T07:04:16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114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tinen Alpo" userId="d02e1f9f-ec57-4702-b9cd-ceebef6d0b86" providerId="ADAL" clId="{ED6610A8-906B-4BF7-9BD0-EE9454EF3D48}"/>
    <pc:docChg chg="undo custSel addSld delSld modSld sldOrd">
      <pc:chgData name="Laitinen Alpo" userId="d02e1f9f-ec57-4702-b9cd-ceebef6d0b86" providerId="ADAL" clId="{ED6610A8-906B-4BF7-9BD0-EE9454EF3D48}" dt="2024-06-10T12:02:24.878" v="2529" actId="20577"/>
      <pc:docMkLst>
        <pc:docMk/>
      </pc:docMkLst>
      <pc:sldChg chg="modSp mod">
        <pc:chgData name="Laitinen Alpo" userId="d02e1f9f-ec57-4702-b9cd-ceebef6d0b86" providerId="ADAL" clId="{ED6610A8-906B-4BF7-9BD0-EE9454EF3D48}" dt="2024-06-10T12:02:24.878" v="2529" actId="20577"/>
        <pc:sldMkLst>
          <pc:docMk/>
          <pc:sldMk cId="0" sldId="256"/>
        </pc:sldMkLst>
        <pc:spChg chg="mod">
          <ac:chgData name="Laitinen Alpo" userId="d02e1f9f-ec57-4702-b9cd-ceebef6d0b86" providerId="ADAL" clId="{ED6610A8-906B-4BF7-9BD0-EE9454EF3D48}" dt="2024-06-10T12:02:24.878" v="2529" actId="20577"/>
          <ac:spMkLst>
            <pc:docMk/>
            <pc:sldMk cId="0" sldId="256"/>
            <ac:spMk id="4" creationId="{00000000-0000-0000-0000-000000000000}"/>
          </ac:spMkLst>
        </pc:spChg>
        <pc:spChg chg="mod">
          <ac:chgData name="Laitinen Alpo" userId="d02e1f9f-ec57-4702-b9cd-ceebef6d0b86" providerId="ADAL" clId="{ED6610A8-906B-4BF7-9BD0-EE9454EF3D48}" dt="2024-06-10T12:01:59.178" v="2515" actId="1076"/>
          <ac:spMkLst>
            <pc:docMk/>
            <pc:sldMk cId="0" sldId="256"/>
            <ac:spMk id="175" creationId="{00000000-0000-0000-0000-000000000000}"/>
          </ac:spMkLst>
        </pc:spChg>
      </pc:sldChg>
      <pc:sldChg chg="modSp mod">
        <pc:chgData name="Laitinen Alpo" userId="d02e1f9f-ec57-4702-b9cd-ceebef6d0b86" providerId="ADAL" clId="{ED6610A8-906B-4BF7-9BD0-EE9454EF3D48}" dt="2024-06-06T06:54:31.557" v="1390" actId="14100"/>
        <pc:sldMkLst>
          <pc:docMk/>
          <pc:sldMk cId="0" sldId="257"/>
        </pc:sldMkLst>
        <pc:spChg chg="mod">
          <ac:chgData name="Laitinen Alpo" userId="d02e1f9f-ec57-4702-b9cd-ceebef6d0b86" providerId="ADAL" clId="{ED6610A8-906B-4BF7-9BD0-EE9454EF3D48}" dt="2024-06-06T06:54:31.557" v="1390" actId="14100"/>
          <ac:spMkLst>
            <pc:docMk/>
            <pc:sldMk cId="0" sldId="257"/>
            <ac:spMk id="176" creationId="{00000000-0000-0000-0000-000000000000}"/>
          </ac:spMkLst>
        </pc:spChg>
        <pc:spChg chg="mod">
          <ac:chgData name="Laitinen Alpo" userId="d02e1f9f-ec57-4702-b9cd-ceebef6d0b86" providerId="ADAL" clId="{ED6610A8-906B-4BF7-9BD0-EE9454EF3D48}" dt="2024-05-31T06:50:55.320" v="124" actId="20577"/>
          <ac:spMkLst>
            <pc:docMk/>
            <pc:sldMk cId="0" sldId="257"/>
            <ac:spMk id="177" creationId="{00000000-0000-0000-0000-000000000000}"/>
          </ac:spMkLst>
        </pc:spChg>
      </pc:sldChg>
      <pc:sldChg chg="addSp delSp modSp mod">
        <pc:chgData name="Laitinen Alpo" userId="d02e1f9f-ec57-4702-b9cd-ceebef6d0b86" providerId="ADAL" clId="{ED6610A8-906B-4BF7-9BD0-EE9454EF3D48}" dt="2024-06-10T11:30:33.708" v="2486" actId="20577"/>
        <pc:sldMkLst>
          <pc:docMk/>
          <pc:sldMk cId="0" sldId="258"/>
        </pc:sldMkLst>
        <pc:spChg chg="add mod">
          <ac:chgData name="Laitinen Alpo" userId="d02e1f9f-ec57-4702-b9cd-ceebef6d0b86" providerId="ADAL" clId="{ED6610A8-906B-4BF7-9BD0-EE9454EF3D48}" dt="2024-06-07T06:56:24.924" v="2472" actId="20577"/>
          <ac:spMkLst>
            <pc:docMk/>
            <pc:sldMk cId="0" sldId="258"/>
            <ac:spMk id="2" creationId="{C667930F-2BA5-9367-ECF0-46E0825861E0}"/>
          </ac:spMkLst>
        </pc:spChg>
        <pc:spChg chg="add mod">
          <ac:chgData name="Laitinen Alpo" userId="d02e1f9f-ec57-4702-b9cd-ceebef6d0b86" providerId="ADAL" clId="{ED6610A8-906B-4BF7-9BD0-EE9454EF3D48}" dt="2024-06-06T06:55:48.042" v="1450" actId="1076"/>
          <ac:spMkLst>
            <pc:docMk/>
            <pc:sldMk cId="0" sldId="258"/>
            <ac:spMk id="6" creationId="{0238211B-FA8C-B45C-F72D-5D9F9329E010}"/>
          </ac:spMkLst>
        </pc:spChg>
        <pc:spChg chg="add mod">
          <ac:chgData name="Laitinen Alpo" userId="d02e1f9f-ec57-4702-b9cd-ceebef6d0b86" providerId="ADAL" clId="{ED6610A8-906B-4BF7-9BD0-EE9454EF3D48}" dt="2024-06-06T06:57:04.343" v="1567" actId="1076"/>
          <ac:spMkLst>
            <pc:docMk/>
            <pc:sldMk cId="0" sldId="258"/>
            <ac:spMk id="7" creationId="{C98F75FC-5011-653D-52B0-8BA7CCF8DBF8}"/>
          </ac:spMkLst>
        </pc:spChg>
        <pc:spChg chg="mod">
          <ac:chgData name="Laitinen Alpo" userId="d02e1f9f-ec57-4702-b9cd-ceebef6d0b86" providerId="ADAL" clId="{ED6610A8-906B-4BF7-9BD0-EE9454EF3D48}" dt="2024-06-10T11:30:33.708" v="2486" actId="20577"/>
          <ac:spMkLst>
            <pc:docMk/>
            <pc:sldMk cId="0" sldId="258"/>
            <ac:spMk id="178" creationId="{00000000-0000-0000-0000-000000000000}"/>
          </ac:spMkLst>
        </pc:spChg>
        <pc:picChg chg="add mod">
          <ac:chgData name="Laitinen Alpo" userId="d02e1f9f-ec57-4702-b9cd-ceebef6d0b86" providerId="ADAL" clId="{ED6610A8-906B-4BF7-9BD0-EE9454EF3D48}" dt="2024-06-06T06:55:43.263" v="1449" actId="14100"/>
          <ac:picMkLst>
            <pc:docMk/>
            <pc:sldMk cId="0" sldId="258"/>
            <ac:picMk id="5" creationId="{ADBC0367-8480-2EC0-BA8D-B1BFB403299A}"/>
          </ac:picMkLst>
        </pc:picChg>
        <pc:picChg chg="del">
          <ac:chgData name="Laitinen Alpo" userId="d02e1f9f-ec57-4702-b9cd-ceebef6d0b86" providerId="ADAL" clId="{ED6610A8-906B-4BF7-9BD0-EE9454EF3D48}" dt="2024-05-31T06:49:22.715" v="1" actId="478"/>
          <ac:picMkLst>
            <pc:docMk/>
            <pc:sldMk cId="0" sldId="258"/>
            <ac:picMk id="179" creationId="{00000000-0000-0000-0000-000000000000}"/>
          </ac:picMkLst>
        </pc:picChg>
        <pc:picChg chg="del">
          <ac:chgData name="Laitinen Alpo" userId="d02e1f9f-ec57-4702-b9cd-ceebef6d0b86" providerId="ADAL" clId="{ED6610A8-906B-4BF7-9BD0-EE9454EF3D48}" dt="2024-05-31T06:49:23.236" v="2" actId="478"/>
          <ac:picMkLst>
            <pc:docMk/>
            <pc:sldMk cId="0" sldId="258"/>
            <ac:picMk id="180" creationId="{00000000-0000-0000-0000-000000000000}"/>
          </ac:picMkLst>
        </pc:picChg>
      </pc:sldChg>
      <pc:sldChg chg="addSp modSp mod">
        <pc:chgData name="Laitinen Alpo" userId="d02e1f9f-ec57-4702-b9cd-ceebef6d0b86" providerId="ADAL" clId="{ED6610A8-906B-4BF7-9BD0-EE9454EF3D48}" dt="2024-06-06T07:03:36.095" v="2157" actId="20577"/>
        <pc:sldMkLst>
          <pc:docMk/>
          <pc:sldMk cId="0" sldId="259"/>
        </pc:sldMkLst>
        <pc:spChg chg="mod">
          <ac:chgData name="Laitinen Alpo" userId="d02e1f9f-ec57-4702-b9cd-ceebef6d0b86" providerId="ADAL" clId="{ED6610A8-906B-4BF7-9BD0-EE9454EF3D48}" dt="2024-06-06T07:03:36.095" v="2157" actId="20577"/>
          <ac:spMkLst>
            <pc:docMk/>
            <pc:sldMk cId="0" sldId="259"/>
            <ac:spMk id="181" creationId="{00000000-0000-0000-0000-000000000000}"/>
          </ac:spMkLst>
        </pc:spChg>
        <pc:spChg chg="mod">
          <ac:chgData name="Laitinen Alpo" userId="d02e1f9f-ec57-4702-b9cd-ceebef6d0b86" providerId="ADAL" clId="{ED6610A8-906B-4BF7-9BD0-EE9454EF3D48}" dt="2024-06-06T06:58:36.028" v="1752" actId="20577"/>
          <ac:spMkLst>
            <pc:docMk/>
            <pc:sldMk cId="0" sldId="259"/>
            <ac:spMk id="182" creationId="{00000000-0000-0000-0000-000000000000}"/>
          </ac:spMkLst>
        </pc:spChg>
        <pc:picChg chg="add mod">
          <ac:chgData name="Laitinen Alpo" userId="d02e1f9f-ec57-4702-b9cd-ceebef6d0b86" providerId="ADAL" clId="{ED6610A8-906B-4BF7-9BD0-EE9454EF3D48}" dt="2024-05-31T10:02:06.541" v="1252" actId="1076"/>
          <ac:picMkLst>
            <pc:docMk/>
            <pc:sldMk cId="0" sldId="259"/>
            <ac:picMk id="2" creationId="{FBF09556-C0F8-586B-4A97-FBCE6CE85A2D}"/>
          </ac:picMkLst>
        </pc:picChg>
      </pc:sldChg>
      <pc:sldChg chg="modSp mod">
        <pc:chgData name="Laitinen Alpo" userId="d02e1f9f-ec57-4702-b9cd-ceebef6d0b86" providerId="ADAL" clId="{ED6610A8-906B-4BF7-9BD0-EE9454EF3D48}" dt="2024-06-06T07:02:58.117" v="2109" actId="20577"/>
        <pc:sldMkLst>
          <pc:docMk/>
          <pc:sldMk cId="0" sldId="260"/>
        </pc:sldMkLst>
        <pc:spChg chg="mod">
          <ac:chgData name="Laitinen Alpo" userId="d02e1f9f-ec57-4702-b9cd-ceebef6d0b86" providerId="ADAL" clId="{ED6610A8-906B-4BF7-9BD0-EE9454EF3D48}" dt="2024-06-06T07:02:58.117" v="2109" actId="20577"/>
          <ac:spMkLst>
            <pc:docMk/>
            <pc:sldMk cId="0" sldId="260"/>
            <ac:spMk id="183" creationId="{00000000-0000-0000-0000-000000000000}"/>
          </ac:spMkLst>
        </pc:spChg>
        <pc:spChg chg="mod">
          <ac:chgData name="Laitinen Alpo" userId="d02e1f9f-ec57-4702-b9cd-ceebef6d0b86" providerId="ADAL" clId="{ED6610A8-906B-4BF7-9BD0-EE9454EF3D48}" dt="2024-05-31T07:16:43.906" v="966" actId="20577"/>
          <ac:spMkLst>
            <pc:docMk/>
            <pc:sldMk cId="0" sldId="260"/>
            <ac:spMk id="184" creationId="{00000000-0000-0000-0000-000000000000}"/>
          </ac:spMkLst>
        </pc:spChg>
      </pc:sldChg>
      <pc:sldChg chg="addSp delSp modSp add mod">
        <pc:chgData name="Laitinen Alpo" userId="d02e1f9f-ec57-4702-b9cd-ceebef6d0b86" providerId="ADAL" clId="{ED6610A8-906B-4BF7-9BD0-EE9454EF3D48}" dt="2024-05-31T09:54:54.295" v="1177" actId="14100"/>
        <pc:sldMkLst>
          <pc:docMk/>
          <pc:sldMk cId="3594943009" sldId="261"/>
        </pc:sldMkLst>
        <pc:spChg chg="add mod">
          <ac:chgData name="Laitinen Alpo" userId="d02e1f9f-ec57-4702-b9cd-ceebef6d0b86" providerId="ADAL" clId="{ED6610A8-906B-4BF7-9BD0-EE9454EF3D48}" dt="2024-05-31T09:53:48.044" v="1087"/>
          <ac:spMkLst>
            <pc:docMk/>
            <pc:sldMk cId="3594943009" sldId="261"/>
            <ac:spMk id="2" creationId="{7E0FC4FE-95B5-7048-BF31-D12122D81844}"/>
          </ac:spMkLst>
        </pc:spChg>
        <pc:spChg chg="add mod">
          <ac:chgData name="Laitinen Alpo" userId="d02e1f9f-ec57-4702-b9cd-ceebef6d0b86" providerId="ADAL" clId="{ED6610A8-906B-4BF7-9BD0-EE9454EF3D48}" dt="2024-05-31T09:53:48.044" v="1087"/>
          <ac:spMkLst>
            <pc:docMk/>
            <pc:sldMk cId="3594943009" sldId="261"/>
            <ac:spMk id="3" creationId="{B7A182F8-DA06-6B2B-8097-FBF6122FBFA9}"/>
          </ac:spMkLst>
        </pc:spChg>
        <pc:spChg chg="add mod">
          <ac:chgData name="Laitinen Alpo" userId="d02e1f9f-ec57-4702-b9cd-ceebef6d0b86" providerId="ADAL" clId="{ED6610A8-906B-4BF7-9BD0-EE9454EF3D48}" dt="2024-05-31T09:53:48.044" v="1087"/>
          <ac:spMkLst>
            <pc:docMk/>
            <pc:sldMk cId="3594943009" sldId="261"/>
            <ac:spMk id="7" creationId="{36329A33-A833-431C-8F9C-BB79D5B2C1F7}"/>
          </ac:spMkLst>
        </pc:spChg>
        <pc:spChg chg="add mod">
          <ac:chgData name="Laitinen Alpo" userId="d02e1f9f-ec57-4702-b9cd-ceebef6d0b86" providerId="ADAL" clId="{ED6610A8-906B-4BF7-9BD0-EE9454EF3D48}" dt="2024-05-31T09:53:48.044" v="1087"/>
          <ac:spMkLst>
            <pc:docMk/>
            <pc:sldMk cId="3594943009" sldId="261"/>
            <ac:spMk id="8" creationId="{7B35441F-FB1D-5399-9D90-11ECE347090A}"/>
          </ac:spMkLst>
        </pc:spChg>
        <pc:spChg chg="add mod">
          <ac:chgData name="Laitinen Alpo" userId="d02e1f9f-ec57-4702-b9cd-ceebef6d0b86" providerId="ADAL" clId="{ED6610A8-906B-4BF7-9BD0-EE9454EF3D48}" dt="2024-05-31T09:53:48.044" v="1087"/>
          <ac:spMkLst>
            <pc:docMk/>
            <pc:sldMk cId="3594943009" sldId="261"/>
            <ac:spMk id="9" creationId="{E3B9CC66-BD65-10C5-8F7C-D6BB41AEBF2A}"/>
          </ac:spMkLst>
        </pc:spChg>
        <pc:spChg chg="add mod">
          <ac:chgData name="Laitinen Alpo" userId="d02e1f9f-ec57-4702-b9cd-ceebef6d0b86" providerId="ADAL" clId="{ED6610A8-906B-4BF7-9BD0-EE9454EF3D48}" dt="2024-05-31T09:53:48.044" v="1087"/>
          <ac:spMkLst>
            <pc:docMk/>
            <pc:sldMk cId="3594943009" sldId="261"/>
            <ac:spMk id="10" creationId="{13EEE05E-01E1-56AC-DCE3-A7FFEDCA0B82}"/>
          </ac:spMkLst>
        </pc:spChg>
        <pc:spChg chg="add mod">
          <ac:chgData name="Laitinen Alpo" userId="d02e1f9f-ec57-4702-b9cd-ceebef6d0b86" providerId="ADAL" clId="{ED6610A8-906B-4BF7-9BD0-EE9454EF3D48}" dt="2024-05-31T09:54:54.295" v="1177" actId="14100"/>
          <ac:spMkLst>
            <pc:docMk/>
            <pc:sldMk cId="3594943009" sldId="261"/>
            <ac:spMk id="11" creationId="{893E7694-7240-55A3-0B93-914D0867BD06}"/>
          </ac:spMkLst>
        </pc:spChg>
        <pc:spChg chg="add mod">
          <ac:chgData name="Laitinen Alpo" userId="d02e1f9f-ec57-4702-b9cd-ceebef6d0b86" providerId="ADAL" clId="{ED6610A8-906B-4BF7-9BD0-EE9454EF3D48}" dt="2024-05-31T09:54:26.605" v="1132" actId="14100"/>
          <ac:spMkLst>
            <pc:docMk/>
            <pc:sldMk cId="3594943009" sldId="261"/>
            <ac:spMk id="12" creationId="{DB6CA5B4-0348-21B7-40E0-F37A0C956928}"/>
          </ac:spMkLst>
        </pc:spChg>
        <pc:spChg chg="add mod">
          <ac:chgData name="Laitinen Alpo" userId="d02e1f9f-ec57-4702-b9cd-ceebef6d0b86" providerId="ADAL" clId="{ED6610A8-906B-4BF7-9BD0-EE9454EF3D48}" dt="2024-05-31T09:54:18.456" v="1120" actId="1076"/>
          <ac:spMkLst>
            <pc:docMk/>
            <pc:sldMk cId="3594943009" sldId="261"/>
            <ac:spMk id="13" creationId="{BB4D4A28-381D-8DBD-BA4C-ACDCBC62C08F}"/>
          </ac:spMkLst>
        </pc:spChg>
        <pc:spChg chg="add mod">
          <ac:chgData name="Laitinen Alpo" userId="d02e1f9f-ec57-4702-b9cd-ceebef6d0b86" providerId="ADAL" clId="{ED6610A8-906B-4BF7-9BD0-EE9454EF3D48}" dt="2024-05-31T09:54:40.106" v="1156" actId="1076"/>
          <ac:spMkLst>
            <pc:docMk/>
            <pc:sldMk cId="3594943009" sldId="261"/>
            <ac:spMk id="14" creationId="{A215BF3D-3D48-9563-84C0-9DF800D10ECA}"/>
          </ac:spMkLst>
        </pc:spChg>
        <pc:spChg chg="del mod">
          <ac:chgData name="Laitinen Alpo" userId="d02e1f9f-ec57-4702-b9cd-ceebef6d0b86" providerId="ADAL" clId="{ED6610A8-906B-4BF7-9BD0-EE9454EF3D48}" dt="2024-05-31T09:53:56.756" v="1090" actId="478"/>
          <ac:spMkLst>
            <pc:docMk/>
            <pc:sldMk cId="3594943009" sldId="261"/>
            <ac:spMk id="181" creationId="{00000000-0000-0000-0000-000000000000}"/>
          </ac:spMkLst>
        </pc:spChg>
        <pc:spChg chg="mod">
          <ac:chgData name="Laitinen Alpo" userId="d02e1f9f-ec57-4702-b9cd-ceebef6d0b86" providerId="ADAL" clId="{ED6610A8-906B-4BF7-9BD0-EE9454EF3D48}" dt="2024-05-31T07:15:33.972" v="881" actId="20577"/>
          <ac:spMkLst>
            <pc:docMk/>
            <pc:sldMk cId="3594943009" sldId="261"/>
            <ac:spMk id="182" creationId="{00000000-0000-0000-0000-000000000000}"/>
          </ac:spMkLst>
        </pc:spChg>
        <pc:picChg chg="add mod">
          <ac:chgData name="Laitinen Alpo" userId="d02e1f9f-ec57-4702-b9cd-ceebef6d0b86" providerId="ADAL" clId="{ED6610A8-906B-4BF7-9BD0-EE9454EF3D48}" dt="2024-05-31T09:54:44.308" v="1158" actId="1076"/>
          <ac:picMkLst>
            <pc:docMk/>
            <pc:sldMk cId="3594943009" sldId="261"/>
            <ac:picMk id="6" creationId="{03C1E924-C609-63B3-8754-2C08E21A6C82}"/>
          </ac:picMkLst>
        </pc:picChg>
      </pc:sldChg>
      <pc:sldChg chg="addSp delSp modSp add mod">
        <pc:chgData name="Laitinen Alpo" userId="d02e1f9f-ec57-4702-b9cd-ceebef6d0b86" providerId="ADAL" clId="{ED6610A8-906B-4BF7-9BD0-EE9454EF3D48}" dt="2024-05-31T10:22:16.065" v="1254"/>
        <pc:sldMkLst>
          <pc:docMk/>
          <pc:sldMk cId="1848640141" sldId="262"/>
        </pc:sldMkLst>
        <pc:spChg chg="add mod">
          <ac:chgData name="Laitinen Alpo" userId="d02e1f9f-ec57-4702-b9cd-ceebef6d0b86" providerId="ADAL" clId="{ED6610A8-906B-4BF7-9BD0-EE9454EF3D48}" dt="2024-05-31T10:22:16.065" v="1254"/>
          <ac:spMkLst>
            <pc:docMk/>
            <pc:sldMk cId="1848640141" sldId="262"/>
            <ac:spMk id="2" creationId="{2095D437-C10A-F088-C1A4-97C93648A540}"/>
          </ac:spMkLst>
        </pc:spChg>
        <pc:spChg chg="add mod">
          <ac:chgData name="Laitinen Alpo" userId="d02e1f9f-ec57-4702-b9cd-ceebef6d0b86" providerId="ADAL" clId="{ED6610A8-906B-4BF7-9BD0-EE9454EF3D48}" dt="2024-05-31T10:22:16.065" v="1254"/>
          <ac:spMkLst>
            <pc:docMk/>
            <pc:sldMk cId="1848640141" sldId="262"/>
            <ac:spMk id="7" creationId="{10525E81-9A62-7D50-2EAB-70C5C9FEFEC4}"/>
          </ac:spMkLst>
        </pc:spChg>
        <pc:spChg chg="add mod">
          <ac:chgData name="Laitinen Alpo" userId="d02e1f9f-ec57-4702-b9cd-ceebef6d0b86" providerId="ADAL" clId="{ED6610A8-906B-4BF7-9BD0-EE9454EF3D48}" dt="2024-05-31T10:22:16.065" v="1254"/>
          <ac:spMkLst>
            <pc:docMk/>
            <pc:sldMk cId="1848640141" sldId="262"/>
            <ac:spMk id="9" creationId="{72CB1041-0F6A-440F-69F9-680AA4EBC1B3}"/>
          </ac:spMkLst>
        </pc:spChg>
        <pc:spChg chg="del">
          <ac:chgData name="Laitinen Alpo" userId="d02e1f9f-ec57-4702-b9cd-ceebef6d0b86" providerId="ADAL" clId="{ED6610A8-906B-4BF7-9BD0-EE9454EF3D48}" dt="2024-05-31T10:22:15.637" v="1253" actId="478"/>
          <ac:spMkLst>
            <pc:docMk/>
            <pc:sldMk cId="1848640141" sldId="262"/>
            <ac:spMk id="181" creationId="{00000000-0000-0000-0000-000000000000}"/>
          </ac:spMkLst>
        </pc:spChg>
        <pc:spChg chg="mod">
          <ac:chgData name="Laitinen Alpo" userId="d02e1f9f-ec57-4702-b9cd-ceebef6d0b86" providerId="ADAL" clId="{ED6610A8-906B-4BF7-9BD0-EE9454EF3D48}" dt="2024-05-31T07:15:51.106" v="906" actId="20577"/>
          <ac:spMkLst>
            <pc:docMk/>
            <pc:sldMk cId="1848640141" sldId="262"/>
            <ac:spMk id="182" creationId="{00000000-0000-0000-0000-000000000000}"/>
          </ac:spMkLst>
        </pc:spChg>
        <pc:picChg chg="add mod">
          <ac:chgData name="Laitinen Alpo" userId="d02e1f9f-ec57-4702-b9cd-ceebef6d0b86" providerId="ADAL" clId="{ED6610A8-906B-4BF7-9BD0-EE9454EF3D48}" dt="2024-05-31T10:22:16.065" v="1254"/>
          <ac:picMkLst>
            <pc:docMk/>
            <pc:sldMk cId="1848640141" sldId="262"/>
            <ac:picMk id="3" creationId="{E12A9676-1771-DC4B-97BE-B89566E42372}"/>
          </ac:picMkLst>
        </pc:picChg>
        <pc:picChg chg="add mod">
          <ac:chgData name="Laitinen Alpo" userId="d02e1f9f-ec57-4702-b9cd-ceebef6d0b86" providerId="ADAL" clId="{ED6610A8-906B-4BF7-9BD0-EE9454EF3D48}" dt="2024-05-31T10:22:16.065" v="1254"/>
          <ac:picMkLst>
            <pc:docMk/>
            <pc:sldMk cId="1848640141" sldId="262"/>
            <ac:picMk id="6" creationId="{0100CF03-EA80-B29C-1DA8-A385E3F86E2C}"/>
          </ac:picMkLst>
        </pc:picChg>
        <pc:picChg chg="add mod">
          <ac:chgData name="Laitinen Alpo" userId="d02e1f9f-ec57-4702-b9cd-ceebef6d0b86" providerId="ADAL" clId="{ED6610A8-906B-4BF7-9BD0-EE9454EF3D48}" dt="2024-05-31T10:22:16.065" v="1254"/>
          <ac:picMkLst>
            <pc:docMk/>
            <pc:sldMk cId="1848640141" sldId="262"/>
            <ac:picMk id="8" creationId="{7D71C3DF-3131-63F5-8E3E-3C047DF74EF8}"/>
          </ac:picMkLst>
        </pc:picChg>
      </pc:sldChg>
      <pc:sldChg chg="addSp delSp modSp add mod">
        <pc:chgData name="Laitinen Alpo" userId="d02e1f9f-ec57-4702-b9cd-ceebef6d0b86" providerId="ADAL" clId="{ED6610A8-906B-4BF7-9BD0-EE9454EF3D48}" dt="2024-05-31T10:22:32.966" v="1256"/>
        <pc:sldMkLst>
          <pc:docMk/>
          <pc:sldMk cId="864368739" sldId="263"/>
        </pc:sldMkLst>
        <pc:spChg chg="add mod">
          <ac:chgData name="Laitinen Alpo" userId="d02e1f9f-ec57-4702-b9cd-ceebef6d0b86" providerId="ADAL" clId="{ED6610A8-906B-4BF7-9BD0-EE9454EF3D48}" dt="2024-05-31T10:22:32.966" v="1256"/>
          <ac:spMkLst>
            <pc:docMk/>
            <pc:sldMk cId="864368739" sldId="263"/>
            <ac:spMk id="2" creationId="{9F265A14-0896-6F5A-9C74-4693602E00C3}"/>
          </ac:spMkLst>
        </pc:spChg>
        <pc:spChg chg="add mod">
          <ac:chgData name="Laitinen Alpo" userId="d02e1f9f-ec57-4702-b9cd-ceebef6d0b86" providerId="ADAL" clId="{ED6610A8-906B-4BF7-9BD0-EE9454EF3D48}" dt="2024-05-31T10:22:32.966" v="1256"/>
          <ac:spMkLst>
            <pc:docMk/>
            <pc:sldMk cId="864368739" sldId="263"/>
            <ac:spMk id="8" creationId="{5DA775B4-9B5A-46E3-800D-2CC08A8D1CB1}"/>
          </ac:spMkLst>
        </pc:spChg>
        <pc:spChg chg="del">
          <ac:chgData name="Laitinen Alpo" userId="d02e1f9f-ec57-4702-b9cd-ceebef6d0b86" providerId="ADAL" clId="{ED6610A8-906B-4BF7-9BD0-EE9454EF3D48}" dt="2024-05-31T10:22:32.441" v="1255" actId="478"/>
          <ac:spMkLst>
            <pc:docMk/>
            <pc:sldMk cId="864368739" sldId="263"/>
            <ac:spMk id="181" creationId="{00000000-0000-0000-0000-000000000000}"/>
          </ac:spMkLst>
        </pc:spChg>
        <pc:spChg chg="mod">
          <ac:chgData name="Laitinen Alpo" userId="d02e1f9f-ec57-4702-b9cd-ceebef6d0b86" providerId="ADAL" clId="{ED6610A8-906B-4BF7-9BD0-EE9454EF3D48}" dt="2024-05-31T07:16:00.659" v="916" actId="20577"/>
          <ac:spMkLst>
            <pc:docMk/>
            <pc:sldMk cId="864368739" sldId="263"/>
            <ac:spMk id="182" creationId="{00000000-0000-0000-0000-000000000000}"/>
          </ac:spMkLst>
        </pc:spChg>
        <pc:picChg chg="add mod">
          <ac:chgData name="Laitinen Alpo" userId="d02e1f9f-ec57-4702-b9cd-ceebef6d0b86" providerId="ADAL" clId="{ED6610A8-906B-4BF7-9BD0-EE9454EF3D48}" dt="2024-05-31T10:22:32.966" v="1256"/>
          <ac:picMkLst>
            <pc:docMk/>
            <pc:sldMk cId="864368739" sldId="263"/>
            <ac:picMk id="3" creationId="{CAFB6896-ECAD-4277-E145-6D8A19ED6F3E}"/>
          </ac:picMkLst>
        </pc:picChg>
        <pc:picChg chg="add mod">
          <ac:chgData name="Laitinen Alpo" userId="d02e1f9f-ec57-4702-b9cd-ceebef6d0b86" providerId="ADAL" clId="{ED6610A8-906B-4BF7-9BD0-EE9454EF3D48}" dt="2024-05-31T10:22:32.966" v="1256"/>
          <ac:picMkLst>
            <pc:docMk/>
            <pc:sldMk cId="864368739" sldId="263"/>
            <ac:picMk id="6" creationId="{DC52FF38-EEF4-ADEE-1318-00D99EB793A1}"/>
          </ac:picMkLst>
        </pc:picChg>
        <pc:picChg chg="add mod">
          <ac:chgData name="Laitinen Alpo" userId="d02e1f9f-ec57-4702-b9cd-ceebef6d0b86" providerId="ADAL" clId="{ED6610A8-906B-4BF7-9BD0-EE9454EF3D48}" dt="2024-05-31T10:22:32.966" v="1256"/>
          <ac:picMkLst>
            <pc:docMk/>
            <pc:sldMk cId="864368739" sldId="263"/>
            <ac:picMk id="7" creationId="{D27A6ADC-35DC-9967-FB9F-B55820F7DD59}"/>
          </ac:picMkLst>
        </pc:picChg>
        <pc:picChg chg="add mod">
          <ac:chgData name="Laitinen Alpo" userId="d02e1f9f-ec57-4702-b9cd-ceebef6d0b86" providerId="ADAL" clId="{ED6610A8-906B-4BF7-9BD0-EE9454EF3D48}" dt="2024-05-31T10:22:32.966" v="1256"/>
          <ac:picMkLst>
            <pc:docMk/>
            <pc:sldMk cId="864368739" sldId="263"/>
            <ac:picMk id="9" creationId="{15409B64-ABC3-004E-AA5D-AB0C79831C05}"/>
          </ac:picMkLst>
        </pc:picChg>
      </pc:sldChg>
      <pc:sldChg chg="addSp delSp modSp add mod">
        <pc:chgData name="Laitinen Alpo" userId="d02e1f9f-ec57-4702-b9cd-ceebef6d0b86" providerId="ADAL" clId="{ED6610A8-906B-4BF7-9BD0-EE9454EF3D48}" dt="2024-05-31T10:23:36.017" v="1263" actId="1076"/>
        <pc:sldMkLst>
          <pc:docMk/>
          <pc:sldMk cId="1512735777" sldId="264"/>
        </pc:sldMkLst>
        <pc:spChg chg="del">
          <ac:chgData name="Laitinen Alpo" userId="d02e1f9f-ec57-4702-b9cd-ceebef6d0b86" providerId="ADAL" clId="{ED6610A8-906B-4BF7-9BD0-EE9454EF3D48}" dt="2024-05-31T10:23:12.183" v="1257" actId="478"/>
          <ac:spMkLst>
            <pc:docMk/>
            <pc:sldMk cId="1512735777" sldId="264"/>
            <ac:spMk id="181" creationId="{00000000-0000-0000-0000-000000000000}"/>
          </ac:spMkLst>
        </pc:spChg>
        <pc:spChg chg="mod">
          <ac:chgData name="Laitinen Alpo" userId="d02e1f9f-ec57-4702-b9cd-ceebef6d0b86" providerId="ADAL" clId="{ED6610A8-906B-4BF7-9BD0-EE9454EF3D48}" dt="2024-05-31T07:16:14.741" v="939" actId="20577"/>
          <ac:spMkLst>
            <pc:docMk/>
            <pc:sldMk cId="1512735777" sldId="264"/>
            <ac:spMk id="182" creationId="{00000000-0000-0000-0000-000000000000}"/>
          </ac:spMkLst>
        </pc:spChg>
        <pc:picChg chg="add mod">
          <ac:chgData name="Laitinen Alpo" userId="d02e1f9f-ec57-4702-b9cd-ceebef6d0b86" providerId="ADAL" clId="{ED6610A8-906B-4BF7-9BD0-EE9454EF3D48}" dt="2024-05-31T10:23:36.017" v="1263" actId="1076"/>
          <ac:picMkLst>
            <pc:docMk/>
            <pc:sldMk cId="1512735777" sldId="264"/>
            <ac:picMk id="2" creationId="{D5FEF691-4D7B-9F2A-17B2-B64229E70019}"/>
          </ac:picMkLst>
        </pc:picChg>
        <pc:picChg chg="add mod">
          <ac:chgData name="Laitinen Alpo" userId="d02e1f9f-ec57-4702-b9cd-ceebef6d0b86" providerId="ADAL" clId="{ED6610A8-906B-4BF7-9BD0-EE9454EF3D48}" dt="2024-05-31T10:23:36.017" v="1263" actId="1076"/>
          <ac:picMkLst>
            <pc:docMk/>
            <pc:sldMk cId="1512735777" sldId="264"/>
            <ac:picMk id="3" creationId="{FE82BFF4-090C-B5B3-DCB6-2F56183623D5}"/>
          </ac:picMkLst>
        </pc:picChg>
        <pc:picChg chg="add mod">
          <ac:chgData name="Laitinen Alpo" userId="d02e1f9f-ec57-4702-b9cd-ceebef6d0b86" providerId="ADAL" clId="{ED6610A8-906B-4BF7-9BD0-EE9454EF3D48}" dt="2024-05-31T10:23:36.017" v="1263" actId="1076"/>
          <ac:picMkLst>
            <pc:docMk/>
            <pc:sldMk cId="1512735777" sldId="264"/>
            <ac:picMk id="6" creationId="{42FFDE90-6591-7419-36D8-22393FFF7123}"/>
          </ac:picMkLst>
        </pc:picChg>
      </pc:sldChg>
      <pc:sldChg chg="addSp delSp modSp add mod modAnim">
        <pc:chgData name="Laitinen Alpo" userId="d02e1f9f-ec57-4702-b9cd-ceebef6d0b86" providerId="ADAL" clId="{ED6610A8-906B-4BF7-9BD0-EE9454EF3D48}" dt="2024-05-31T10:25:47.252" v="1271" actId="1076"/>
        <pc:sldMkLst>
          <pc:docMk/>
          <pc:sldMk cId="3291419494" sldId="265"/>
        </pc:sldMkLst>
        <pc:spChg chg="del mod">
          <ac:chgData name="Laitinen Alpo" userId="d02e1f9f-ec57-4702-b9cd-ceebef6d0b86" providerId="ADAL" clId="{ED6610A8-906B-4BF7-9BD0-EE9454EF3D48}" dt="2024-05-31T10:25:14.571" v="1264" actId="478"/>
          <ac:spMkLst>
            <pc:docMk/>
            <pc:sldMk cId="3291419494" sldId="265"/>
            <ac:spMk id="181" creationId="{00000000-0000-0000-0000-000000000000}"/>
          </ac:spMkLst>
        </pc:spChg>
        <pc:picChg chg="add mod">
          <ac:chgData name="Laitinen Alpo" userId="d02e1f9f-ec57-4702-b9cd-ceebef6d0b86" providerId="ADAL" clId="{ED6610A8-906B-4BF7-9BD0-EE9454EF3D48}" dt="2024-05-31T10:25:47.252" v="1271" actId="1076"/>
          <ac:picMkLst>
            <pc:docMk/>
            <pc:sldMk cId="3291419494" sldId="265"/>
            <ac:picMk id="2" creationId="{B5C772C5-FF13-8D93-A076-D568463BE7B6}"/>
          </ac:picMkLst>
        </pc:picChg>
      </pc:sldChg>
      <pc:sldChg chg="addSp delSp modSp add mod">
        <pc:chgData name="Laitinen Alpo" userId="d02e1f9f-ec57-4702-b9cd-ceebef6d0b86" providerId="ADAL" clId="{ED6610A8-906B-4BF7-9BD0-EE9454EF3D48}" dt="2024-06-06T07:06:06.578" v="2400" actId="20577"/>
        <pc:sldMkLst>
          <pc:docMk/>
          <pc:sldMk cId="2837729300" sldId="266"/>
        </pc:sldMkLst>
        <pc:spChg chg="del">
          <ac:chgData name="Laitinen Alpo" userId="d02e1f9f-ec57-4702-b9cd-ceebef6d0b86" providerId="ADAL" clId="{ED6610A8-906B-4BF7-9BD0-EE9454EF3D48}" dt="2024-06-06T07:04:09.312" v="2166" actId="478"/>
          <ac:spMkLst>
            <pc:docMk/>
            <pc:sldMk cId="2837729300" sldId="266"/>
            <ac:spMk id="7" creationId="{36329A33-A833-431C-8F9C-BB79D5B2C1F7}"/>
          </ac:spMkLst>
        </pc:spChg>
        <pc:spChg chg="del">
          <ac:chgData name="Laitinen Alpo" userId="d02e1f9f-ec57-4702-b9cd-ceebef6d0b86" providerId="ADAL" clId="{ED6610A8-906B-4BF7-9BD0-EE9454EF3D48}" dt="2024-06-06T07:04:06.500" v="2163" actId="478"/>
          <ac:spMkLst>
            <pc:docMk/>
            <pc:sldMk cId="2837729300" sldId="266"/>
            <ac:spMk id="8" creationId="{7B35441F-FB1D-5399-9D90-11ECE347090A}"/>
          </ac:spMkLst>
        </pc:spChg>
        <pc:spChg chg="del">
          <ac:chgData name="Laitinen Alpo" userId="d02e1f9f-ec57-4702-b9cd-ceebef6d0b86" providerId="ADAL" clId="{ED6610A8-906B-4BF7-9BD0-EE9454EF3D48}" dt="2024-06-06T07:04:08.461" v="2165" actId="478"/>
          <ac:spMkLst>
            <pc:docMk/>
            <pc:sldMk cId="2837729300" sldId="266"/>
            <ac:spMk id="9" creationId="{E3B9CC66-BD65-10C5-8F7C-D6BB41AEBF2A}"/>
          </ac:spMkLst>
        </pc:spChg>
        <pc:spChg chg="del">
          <ac:chgData name="Laitinen Alpo" userId="d02e1f9f-ec57-4702-b9cd-ceebef6d0b86" providerId="ADAL" clId="{ED6610A8-906B-4BF7-9BD0-EE9454EF3D48}" dt="2024-06-06T07:04:03.082" v="2161" actId="478"/>
          <ac:spMkLst>
            <pc:docMk/>
            <pc:sldMk cId="2837729300" sldId="266"/>
            <ac:spMk id="10" creationId="{13EEE05E-01E1-56AC-DCE3-A7FFEDCA0B82}"/>
          </ac:spMkLst>
        </pc:spChg>
        <pc:spChg chg="del">
          <ac:chgData name="Laitinen Alpo" userId="d02e1f9f-ec57-4702-b9cd-ceebef6d0b86" providerId="ADAL" clId="{ED6610A8-906B-4BF7-9BD0-EE9454EF3D48}" dt="2024-06-06T07:04:10.413" v="2167" actId="478"/>
          <ac:spMkLst>
            <pc:docMk/>
            <pc:sldMk cId="2837729300" sldId="266"/>
            <ac:spMk id="11" creationId="{893E7694-7240-55A3-0B93-914D0867BD06}"/>
          </ac:spMkLst>
        </pc:spChg>
        <pc:spChg chg="del">
          <ac:chgData name="Laitinen Alpo" userId="d02e1f9f-ec57-4702-b9cd-ceebef6d0b86" providerId="ADAL" clId="{ED6610A8-906B-4BF7-9BD0-EE9454EF3D48}" dt="2024-06-06T07:04:05.867" v="2162" actId="478"/>
          <ac:spMkLst>
            <pc:docMk/>
            <pc:sldMk cId="2837729300" sldId="266"/>
            <ac:spMk id="12" creationId="{DB6CA5B4-0348-21B7-40E0-F37A0C956928}"/>
          </ac:spMkLst>
        </pc:spChg>
        <pc:spChg chg="del">
          <ac:chgData name="Laitinen Alpo" userId="d02e1f9f-ec57-4702-b9cd-ceebef6d0b86" providerId="ADAL" clId="{ED6610A8-906B-4BF7-9BD0-EE9454EF3D48}" dt="2024-06-06T07:04:07.845" v="2164" actId="478"/>
          <ac:spMkLst>
            <pc:docMk/>
            <pc:sldMk cId="2837729300" sldId="266"/>
            <ac:spMk id="13" creationId="{BB4D4A28-381D-8DBD-BA4C-ACDCBC62C08F}"/>
          </ac:spMkLst>
        </pc:spChg>
        <pc:spChg chg="del">
          <ac:chgData name="Laitinen Alpo" userId="d02e1f9f-ec57-4702-b9cd-ceebef6d0b86" providerId="ADAL" clId="{ED6610A8-906B-4BF7-9BD0-EE9454EF3D48}" dt="2024-06-06T07:04:02.284" v="2160" actId="478"/>
          <ac:spMkLst>
            <pc:docMk/>
            <pc:sldMk cId="2837729300" sldId="266"/>
            <ac:spMk id="14" creationId="{A215BF3D-3D48-9563-84C0-9DF800D10ECA}"/>
          </ac:spMkLst>
        </pc:spChg>
        <pc:spChg chg="add mod">
          <ac:chgData name="Laitinen Alpo" userId="d02e1f9f-ec57-4702-b9cd-ceebef6d0b86" providerId="ADAL" clId="{ED6610A8-906B-4BF7-9BD0-EE9454EF3D48}" dt="2024-06-06T07:06:06.578" v="2400" actId="20577"/>
          <ac:spMkLst>
            <pc:docMk/>
            <pc:sldMk cId="2837729300" sldId="266"/>
            <ac:spMk id="15" creationId="{80885F2F-15F5-D5AA-1B46-2934EF486E10}"/>
          </ac:spMkLst>
        </pc:spChg>
        <pc:picChg chg="del">
          <ac:chgData name="Laitinen Alpo" userId="d02e1f9f-ec57-4702-b9cd-ceebef6d0b86" providerId="ADAL" clId="{ED6610A8-906B-4BF7-9BD0-EE9454EF3D48}" dt="2024-06-06T07:03:57.868" v="2159" actId="478"/>
          <ac:picMkLst>
            <pc:docMk/>
            <pc:sldMk cId="2837729300" sldId="266"/>
            <ac:picMk id="6" creationId="{03C1E924-C609-63B3-8754-2C08E21A6C82}"/>
          </ac:picMkLst>
        </pc:picChg>
      </pc:sldChg>
      <pc:sldChg chg="delSp modSp add del mod">
        <pc:chgData name="Laitinen Alpo" userId="d02e1f9f-ec57-4702-b9cd-ceebef6d0b86" providerId="ADAL" clId="{ED6610A8-906B-4BF7-9BD0-EE9454EF3D48}" dt="2024-06-07T10:58:12.014" v="2474" actId="47"/>
        <pc:sldMkLst>
          <pc:docMk/>
          <pc:sldMk cId="1743472754" sldId="267"/>
        </pc:sldMkLst>
        <pc:spChg chg="mod">
          <ac:chgData name="Laitinen Alpo" userId="d02e1f9f-ec57-4702-b9cd-ceebef6d0b86" providerId="ADAL" clId="{ED6610A8-906B-4BF7-9BD0-EE9454EF3D48}" dt="2024-06-07T06:55:07.165" v="2463" actId="20577"/>
          <ac:spMkLst>
            <pc:docMk/>
            <pc:sldMk cId="1743472754" sldId="267"/>
            <ac:spMk id="2" creationId="{C667930F-2BA5-9367-ECF0-46E0825861E0}"/>
          </ac:spMkLst>
        </pc:spChg>
        <pc:spChg chg="del">
          <ac:chgData name="Laitinen Alpo" userId="d02e1f9f-ec57-4702-b9cd-ceebef6d0b86" providerId="ADAL" clId="{ED6610A8-906B-4BF7-9BD0-EE9454EF3D48}" dt="2024-06-07T06:54:59.081" v="2447" actId="478"/>
          <ac:spMkLst>
            <pc:docMk/>
            <pc:sldMk cId="1743472754" sldId="267"/>
            <ac:spMk id="6" creationId="{0238211B-FA8C-B45C-F72D-5D9F9329E010}"/>
          </ac:spMkLst>
        </pc:spChg>
        <pc:spChg chg="del">
          <ac:chgData name="Laitinen Alpo" userId="d02e1f9f-ec57-4702-b9cd-ceebef6d0b86" providerId="ADAL" clId="{ED6610A8-906B-4BF7-9BD0-EE9454EF3D48}" dt="2024-06-07T06:55:00.531" v="2448" actId="478"/>
          <ac:spMkLst>
            <pc:docMk/>
            <pc:sldMk cId="1743472754" sldId="267"/>
            <ac:spMk id="7" creationId="{C98F75FC-5011-653D-52B0-8BA7CCF8DBF8}"/>
          </ac:spMkLst>
        </pc:spChg>
        <pc:picChg chg="del">
          <ac:chgData name="Laitinen Alpo" userId="d02e1f9f-ec57-4702-b9cd-ceebef6d0b86" providerId="ADAL" clId="{ED6610A8-906B-4BF7-9BD0-EE9454EF3D48}" dt="2024-06-07T06:54:57.567" v="2446" actId="478"/>
          <ac:picMkLst>
            <pc:docMk/>
            <pc:sldMk cId="1743472754" sldId="267"/>
            <ac:picMk id="5" creationId="{ADBC0367-8480-2EC0-BA8D-B1BFB403299A}"/>
          </ac:picMkLst>
        </pc:picChg>
      </pc:sldChg>
      <pc:sldChg chg="modSp add mod ord">
        <pc:chgData name="Laitinen Alpo" userId="d02e1f9f-ec57-4702-b9cd-ceebef6d0b86" providerId="ADAL" clId="{ED6610A8-906B-4BF7-9BD0-EE9454EF3D48}" dt="2024-06-10T12:01:06.625" v="2496" actId="20577"/>
        <pc:sldMkLst>
          <pc:docMk/>
          <pc:sldMk cId="2305263988" sldId="267"/>
        </pc:sldMkLst>
        <pc:spChg chg="mod">
          <ac:chgData name="Laitinen Alpo" userId="d02e1f9f-ec57-4702-b9cd-ceebef6d0b86" providerId="ADAL" clId="{ED6610A8-906B-4BF7-9BD0-EE9454EF3D48}" dt="2024-06-10T12:01:06.625" v="2496" actId="20577"/>
          <ac:spMkLst>
            <pc:docMk/>
            <pc:sldMk cId="2305263988" sldId="267"/>
            <ac:spMk id="175" creationId="{00000000-0000-0000-0000-000000000000}"/>
          </ac:spMkLst>
        </pc:spChg>
      </pc:sldChg>
      <pc:sldChg chg="modSp add del mod">
        <pc:chgData name="Laitinen Alpo" userId="d02e1f9f-ec57-4702-b9cd-ceebef6d0b86" providerId="ADAL" clId="{ED6610A8-906B-4BF7-9BD0-EE9454EF3D48}" dt="2024-06-07T10:58:10.980" v="2473" actId="47"/>
        <pc:sldMkLst>
          <pc:docMk/>
          <pc:sldMk cId="1258247085" sldId="268"/>
        </pc:sldMkLst>
        <pc:spChg chg="mod">
          <ac:chgData name="Laitinen Alpo" userId="d02e1f9f-ec57-4702-b9cd-ceebef6d0b86" providerId="ADAL" clId="{ED6610A8-906B-4BF7-9BD0-EE9454EF3D48}" dt="2024-06-07T06:55:14.948" v="2471" actId="20577"/>
          <ac:spMkLst>
            <pc:docMk/>
            <pc:sldMk cId="1258247085" sldId="268"/>
            <ac:spMk id="2" creationId="{C667930F-2BA5-9367-ECF0-46E0825861E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2D709-0A59-462B-AB17-AB167FE7F2CF}" type="datetimeFigureOut">
              <a:rPr lang="fi-FI" smtClean="0"/>
              <a:t>10.6.2024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A480B-41B3-4F98-9065-4469045C8D1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3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A480B-41B3-4F98-9065-4469045C8D1B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011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9FB17C6-9D95-4D48-A358-134A866A273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5093820-7F3E-4CB7-AD3B-3A09339EE46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34A3CD74-90CB-43D5-AE07-1582BCA4F3C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0AF1CC4-643E-41C5-BC5E-105D9E910BB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34FE661D-1A53-423D-B7FE-E171C93332C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20D192A-1189-4B1F-AD33-725C7C60B4C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6346E95-5F0E-42F1-8352-AE4050AC20B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8CE8A6D-CD15-48E9-AE84-D448A609A75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5C12BFA-125D-4D67-9EF2-49144F6CF4F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63406E0-EB30-406B-8605-62DBDBE9DFA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2457C00-6D14-467F-8AB4-1420DB7118B6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72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73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174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744FE1C4-4820-4B62-9767-424C2D766DC0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i-FI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i-FI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13"/>
          <p:cNvSpPr/>
          <p:nvPr/>
        </p:nvSpPr>
        <p:spPr>
          <a:xfrm>
            <a:off x="0" y="0"/>
            <a:ext cx="9142920" cy="5142600"/>
          </a:xfrm>
          <a:prstGeom prst="rect">
            <a:avLst/>
          </a:prstGeom>
          <a:blipFill rotWithShape="0">
            <a:blip r:embed="rId14"/>
            <a:srcRect/>
            <a:stretch/>
          </a:blip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53" name="Rectangle 5"/>
          <p:cNvSpPr/>
          <p:nvPr/>
        </p:nvSpPr>
        <p:spPr>
          <a:xfrm>
            <a:off x="4572000" y="1022040"/>
            <a:ext cx="4570920" cy="3129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2" name="VTT_LogoStack_v3_16092019 pienempi koko"/>
          <p:cNvGrpSpPr/>
          <p:nvPr/>
        </p:nvGrpSpPr>
        <p:grpSpPr>
          <a:xfrm>
            <a:off x="8042760" y="1022040"/>
            <a:ext cx="868320" cy="585720"/>
            <a:chOff x="8042760" y="1022040"/>
            <a:chExt cx="868320" cy="585720"/>
          </a:xfrm>
        </p:grpSpPr>
        <p:grpSp>
          <p:nvGrpSpPr>
            <p:cNvPr id="3" name="_VTT_logo_102019_01_white_on_orange"/>
            <p:cNvGrpSpPr/>
            <p:nvPr/>
          </p:nvGrpSpPr>
          <p:grpSpPr>
            <a:xfrm>
              <a:off x="8042760" y="1022040"/>
              <a:ext cx="868320" cy="585720"/>
              <a:chOff x="8042760" y="1022040"/>
              <a:chExt cx="868320" cy="585720"/>
            </a:xfrm>
          </p:grpSpPr>
          <p:sp>
            <p:nvSpPr>
              <p:cNvPr id="4" name="Box"/>
              <p:cNvSpPr/>
              <p:nvPr/>
            </p:nvSpPr>
            <p:spPr>
              <a:xfrm>
                <a:off x="8042760" y="1022040"/>
                <a:ext cx="868320" cy="585720"/>
              </a:xfrm>
              <a:prstGeom prst="rect">
                <a:avLst/>
              </a:prstGeom>
              <a:solidFill>
                <a:srgbClr val="F06E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" name="T2"/>
              <p:cNvSpPr/>
              <p:nvPr/>
            </p:nvSpPr>
            <p:spPr>
              <a:xfrm>
                <a:off x="8608320" y="118692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" name="T1"/>
              <p:cNvSpPr/>
              <p:nvPr/>
            </p:nvSpPr>
            <p:spPr>
              <a:xfrm>
                <a:off x="8417880" y="118692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" name="V"/>
              <p:cNvSpPr/>
              <p:nvPr/>
            </p:nvSpPr>
            <p:spPr>
              <a:xfrm>
                <a:off x="8210520" y="118692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8" name="_VTT_logo_102019_02_white_on_black"/>
            <p:cNvGrpSpPr/>
            <p:nvPr/>
          </p:nvGrpSpPr>
          <p:grpSpPr>
            <a:xfrm>
              <a:off x="8042760" y="1022040"/>
              <a:ext cx="868320" cy="585720"/>
              <a:chOff x="8042760" y="1022040"/>
              <a:chExt cx="868320" cy="585720"/>
            </a:xfrm>
          </p:grpSpPr>
          <p:sp>
            <p:nvSpPr>
              <p:cNvPr id="9" name="Box"/>
              <p:cNvSpPr/>
              <p:nvPr/>
            </p:nvSpPr>
            <p:spPr>
              <a:xfrm>
                <a:off x="8042760" y="1022040"/>
                <a:ext cx="868320" cy="585720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" name="T2"/>
              <p:cNvSpPr/>
              <p:nvPr/>
            </p:nvSpPr>
            <p:spPr>
              <a:xfrm>
                <a:off x="8608320" y="118692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" name="T1"/>
              <p:cNvSpPr/>
              <p:nvPr/>
            </p:nvSpPr>
            <p:spPr>
              <a:xfrm>
                <a:off x="8417880" y="118692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" name="V"/>
              <p:cNvSpPr/>
              <p:nvPr/>
            </p:nvSpPr>
            <p:spPr>
              <a:xfrm>
                <a:off x="8210520" y="118692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3" name="_VTT_logo_102019_03_white_on_blue"/>
            <p:cNvGrpSpPr/>
            <p:nvPr/>
          </p:nvGrpSpPr>
          <p:grpSpPr>
            <a:xfrm>
              <a:off x="8042760" y="1022040"/>
              <a:ext cx="868320" cy="585720"/>
              <a:chOff x="8042760" y="1022040"/>
              <a:chExt cx="868320" cy="585720"/>
            </a:xfrm>
          </p:grpSpPr>
          <p:sp>
            <p:nvSpPr>
              <p:cNvPr id="14" name="Box"/>
              <p:cNvSpPr/>
              <p:nvPr/>
            </p:nvSpPr>
            <p:spPr>
              <a:xfrm>
                <a:off x="8042760" y="1022040"/>
                <a:ext cx="868320" cy="585720"/>
              </a:xfrm>
              <a:prstGeom prst="rect">
                <a:avLst/>
              </a:prstGeom>
              <a:solidFill>
                <a:srgbClr val="00579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" name="T2"/>
              <p:cNvSpPr/>
              <p:nvPr/>
            </p:nvSpPr>
            <p:spPr>
              <a:xfrm>
                <a:off x="8608320" y="118692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" name="T1"/>
              <p:cNvSpPr/>
              <p:nvPr/>
            </p:nvSpPr>
            <p:spPr>
              <a:xfrm>
                <a:off x="8417880" y="118692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" name="V"/>
              <p:cNvSpPr/>
              <p:nvPr/>
            </p:nvSpPr>
            <p:spPr>
              <a:xfrm>
                <a:off x="8210520" y="118692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8" name="_VTT_logo_102019_04_white_on_dark_grey"/>
            <p:cNvGrpSpPr/>
            <p:nvPr/>
          </p:nvGrpSpPr>
          <p:grpSpPr>
            <a:xfrm>
              <a:off x="8042760" y="1022040"/>
              <a:ext cx="868320" cy="585720"/>
              <a:chOff x="8042760" y="1022040"/>
              <a:chExt cx="868320" cy="585720"/>
            </a:xfrm>
          </p:grpSpPr>
          <p:sp>
            <p:nvSpPr>
              <p:cNvPr id="19" name="Box"/>
              <p:cNvSpPr/>
              <p:nvPr/>
            </p:nvSpPr>
            <p:spPr>
              <a:xfrm>
                <a:off x="8042760" y="1022040"/>
                <a:ext cx="868320" cy="585720"/>
              </a:xfrm>
              <a:prstGeom prst="rect">
                <a:avLst/>
              </a:prstGeom>
              <a:solidFill>
                <a:srgbClr val="AFAFA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" name="T2"/>
              <p:cNvSpPr/>
              <p:nvPr/>
            </p:nvSpPr>
            <p:spPr>
              <a:xfrm>
                <a:off x="8608320" y="118692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" name="T1"/>
              <p:cNvSpPr/>
              <p:nvPr/>
            </p:nvSpPr>
            <p:spPr>
              <a:xfrm>
                <a:off x="8417880" y="118692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" name="V"/>
              <p:cNvSpPr/>
              <p:nvPr/>
            </p:nvSpPr>
            <p:spPr>
              <a:xfrm>
                <a:off x="8210520" y="118692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3" name="_VTT_logo_102019_05_dark_grey_on_white"/>
            <p:cNvGrpSpPr/>
            <p:nvPr/>
          </p:nvGrpSpPr>
          <p:grpSpPr>
            <a:xfrm>
              <a:off x="8042760" y="1022040"/>
              <a:ext cx="868320" cy="585720"/>
              <a:chOff x="8042760" y="1022040"/>
              <a:chExt cx="868320" cy="585720"/>
            </a:xfrm>
          </p:grpSpPr>
          <p:sp>
            <p:nvSpPr>
              <p:cNvPr id="24" name="Box"/>
              <p:cNvSpPr/>
              <p:nvPr/>
            </p:nvSpPr>
            <p:spPr>
              <a:xfrm>
                <a:off x="8042760" y="1022040"/>
                <a:ext cx="868320" cy="585720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" name="T2"/>
              <p:cNvSpPr/>
              <p:nvPr/>
            </p:nvSpPr>
            <p:spPr>
              <a:xfrm>
                <a:off x="8608320" y="118692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AFAFA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" name="T1"/>
              <p:cNvSpPr/>
              <p:nvPr/>
            </p:nvSpPr>
            <p:spPr>
              <a:xfrm>
                <a:off x="8417880" y="118692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AFAFA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" name="V"/>
              <p:cNvSpPr/>
              <p:nvPr/>
            </p:nvSpPr>
            <p:spPr>
              <a:xfrm>
                <a:off x="8210520" y="118692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AFAFA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8" name="_VTT_logo_102019_06_orange_blue_on_white"/>
            <p:cNvGrpSpPr/>
            <p:nvPr/>
          </p:nvGrpSpPr>
          <p:grpSpPr>
            <a:xfrm>
              <a:off x="8042760" y="1022040"/>
              <a:ext cx="868320" cy="585720"/>
              <a:chOff x="8042760" y="1022040"/>
              <a:chExt cx="868320" cy="585720"/>
            </a:xfrm>
          </p:grpSpPr>
          <p:sp>
            <p:nvSpPr>
              <p:cNvPr id="29" name="Box"/>
              <p:cNvSpPr/>
              <p:nvPr/>
            </p:nvSpPr>
            <p:spPr>
              <a:xfrm>
                <a:off x="8042760" y="1022040"/>
                <a:ext cx="868320" cy="585720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" name="T2"/>
              <p:cNvSpPr/>
              <p:nvPr/>
            </p:nvSpPr>
            <p:spPr>
              <a:xfrm>
                <a:off x="8608320" y="118692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00579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" name="T1"/>
              <p:cNvSpPr/>
              <p:nvPr/>
            </p:nvSpPr>
            <p:spPr>
              <a:xfrm>
                <a:off x="8417880" y="118692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00579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" name="V"/>
              <p:cNvSpPr/>
              <p:nvPr/>
            </p:nvSpPr>
            <p:spPr>
              <a:xfrm>
                <a:off x="8210520" y="118692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F06E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33" name="_VTT_logo_102019_07_blue_on_white"/>
            <p:cNvGrpSpPr/>
            <p:nvPr/>
          </p:nvGrpSpPr>
          <p:grpSpPr>
            <a:xfrm>
              <a:off x="8042760" y="1022040"/>
              <a:ext cx="868320" cy="585720"/>
              <a:chOff x="8042760" y="1022040"/>
              <a:chExt cx="868320" cy="585720"/>
            </a:xfrm>
          </p:grpSpPr>
          <p:sp>
            <p:nvSpPr>
              <p:cNvPr id="34" name="Box"/>
              <p:cNvSpPr/>
              <p:nvPr/>
            </p:nvSpPr>
            <p:spPr>
              <a:xfrm>
                <a:off x="8042760" y="1022040"/>
                <a:ext cx="868320" cy="585720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" name="T2"/>
              <p:cNvSpPr/>
              <p:nvPr/>
            </p:nvSpPr>
            <p:spPr>
              <a:xfrm>
                <a:off x="8608320" y="118692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00579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" name="T1"/>
              <p:cNvSpPr/>
              <p:nvPr/>
            </p:nvSpPr>
            <p:spPr>
              <a:xfrm>
                <a:off x="8417880" y="118692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00579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" name="V"/>
              <p:cNvSpPr/>
              <p:nvPr/>
            </p:nvSpPr>
            <p:spPr>
              <a:xfrm>
                <a:off x="8210520" y="118692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00579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38" name="_VTT_logo_102019_08_black_on_white"/>
            <p:cNvGrpSpPr/>
            <p:nvPr/>
          </p:nvGrpSpPr>
          <p:grpSpPr>
            <a:xfrm>
              <a:off x="8042760" y="1022040"/>
              <a:ext cx="868320" cy="585720"/>
              <a:chOff x="8042760" y="1022040"/>
              <a:chExt cx="868320" cy="585720"/>
            </a:xfrm>
          </p:grpSpPr>
          <p:sp>
            <p:nvSpPr>
              <p:cNvPr id="39" name="Box"/>
              <p:cNvSpPr/>
              <p:nvPr/>
            </p:nvSpPr>
            <p:spPr>
              <a:xfrm>
                <a:off x="8042760" y="1022040"/>
                <a:ext cx="868320" cy="585720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" name="T2"/>
              <p:cNvSpPr/>
              <p:nvPr/>
            </p:nvSpPr>
            <p:spPr>
              <a:xfrm>
                <a:off x="8608320" y="118692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" name="T1"/>
              <p:cNvSpPr/>
              <p:nvPr/>
            </p:nvSpPr>
            <p:spPr>
              <a:xfrm>
                <a:off x="8417880" y="118692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" name="V"/>
              <p:cNvSpPr/>
              <p:nvPr/>
            </p:nvSpPr>
            <p:spPr>
              <a:xfrm>
                <a:off x="8210520" y="118692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43" name="_VTT_logo_102019_09_orange_on_white"/>
            <p:cNvGrpSpPr/>
            <p:nvPr/>
          </p:nvGrpSpPr>
          <p:grpSpPr>
            <a:xfrm>
              <a:off x="8042760" y="1022040"/>
              <a:ext cx="868320" cy="585720"/>
              <a:chOff x="8042760" y="1022040"/>
              <a:chExt cx="868320" cy="585720"/>
            </a:xfrm>
          </p:grpSpPr>
          <p:sp>
            <p:nvSpPr>
              <p:cNvPr id="44" name="Box"/>
              <p:cNvSpPr/>
              <p:nvPr/>
            </p:nvSpPr>
            <p:spPr>
              <a:xfrm>
                <a:off x="8042760" y="1022040"/>
                <a:ext cx="868320" cy="585720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" name="T2"/>
              <p:cNvSpPr/>
              <p:nvPr/>
            </p:nvSpPr>
            <p:spPr>
              <a:xfrm>
                <a:off x="8608320" y="118692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F06E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" name="T1"/>
              <p:cNvSpPr/>
              <p:nvPr/>
            </p:nvSpPr>
            <p:spPr>
              <a:xfrm>
                <a:off x="8417880" y="118692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F06E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" name="V"/>
              <p:cNvSpPr/>
              <p:nvPr/>
            </p:nvSpPr>
            <p:spPr>
              <a:xfrm>
                <a:off x="8210520" y="118692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F06E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48" name="PlaceHolder 1"/>
          <p:cNvSpPr>
            <a:spLocks noGrp="1"/>
          </p:cNvSpPr>
          <p:nvPr>
            <p:ph type="ftr" idx="1"/>
          </p:nvPr>
        </p:nvSpPr>
        <p:spPr>
          <a:xfrm>
            <a:off x="5616000" y="3864600"/>
            <a:ext cx="3290400" cy="2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buNone/>
              <a:defRPr lang="en-GB" sz="850" b="1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GB" sz="850" b="1" strike="noStrike" spc="-1">
                <a:solidFill>
                  <a:srgbClr val="000000"/>
                </a:solidFill>
                <a:latin typeface="Arial"/>
                <a:ea typeface="Arial"/>
              </a:rPr>
              <a:t>&lt;footer&gt;</a:t>
            </a:r>
            <a:endParaRPr lang="fi-FI" sz="850" b="0" strike="noStrike" spc="-1"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dt" idx="2"/>
          </p:nvPr>
        </p:nvSpPr>
        <p:spPr>
          <a:xfrm>
            <a:off x="4896000" y="3864600"/>
            <a:ext cx="718920" cy="2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fi-FI" sz="1400" b="0" strike="noStrike" spc="-1">
                <a:latin typeface="Times New Roman"/>
              </a:defRPr>
            </a:lvl1pPr>
          </a:lstStyle>
          <a:p>
            <a:r>
              <a:rPr lang="fi-FI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50" name="PlaceHolder 3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fi-FI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VTT_LogoStack_v3_16092019 pienempi koko"/>
          <p:cNvGrpSpPr/>
          <p:nvPr/>
        </p:nvGrpSpPr>
        <p:grpSpPr>
          <a:xfrm>
            <a:off x="8043480" y="0"/>
            <a:ext cx="868320" cy="585720"/>
            <a:chOff x="8043480" y="0"/>
            <a:chExt cx="868320" cy="585720"/>
          </a:xfrm>
        </p:grpSpPr>
        <p:grpSp>
          <p:nvGrpSpPr>
            <p:cNvPr id="89" name="_VTT_logo_102019_01_white_on_orange"/>
            <p:cNvGrpSpPr/>
            <p:nvPr/>
          </p:nvGrpSpPr>
          <p:grpSpPr>
            <a:xfrm>
              <a:off x="8043480" y="0"/>
              <a:ext cx="868320" cy="585720"/>
              <a:chOff x="8043480" y="0"/>
              <a:chExt cx="868320" cy="585720"/>
            </a:xfrm>
          </p:grpSpPr>
          <p:sp>
            <p:nvSpPr>
              <p:cNvPr id="90" name="Box"/>
              <p:cNvSpPr/>
              <p:nvPr/>
            </p:nvSpPr>
            <p:spPr>
              <a:xfrm>
                <a:off x="8043480" y="0"/>
                <a:ext cx="868320" cy="585720"/>
              </a:xfrm>
              <a:prstGeom prst="rect">
                <a:avLst/>
              </a:prstGeom>
              <a:solidFill>
                <a:srgbClr val="F06E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" name="T2"/>
              <p:cNvSpPr/>
              <p:nvPr/>
            </p:nvSpPr>
            <p:spPr>
              <a:xfrm>
                <a:off x="8609040" y="16488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" name="T1"/>
              <p:cNvSpPr/>
              <p:nvPr/>
            </p:nvSpPr>
            <p:spPr>
              <a:xfrm>
                <a:off x="8418600" y="16488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" name="V"/>
              <p:cNvSpPr/>
              <p:nvPr/>
            </p:nvSpPr>
            <p:spPr>
              <a:xfrm>
                <a:off x="8211240" y="16488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94" name="_VTT_logo_102019_02_white_on_black"/>
            <p:cNvGrpSpPr/>
            <p:nvPr/>
          </p:nvGrpSpPr>
          <p:grpSpPr>
            <a:xfrm>
              <a:off x="8043480" y="0"/>
              <a:ext cx="868320" cy="585720"/>
              <a:chOff x="8043480" y="0"/>
              <a:chExt cx="868320" cy="585720"/>
            </a:xfrm>
          </p:grpSpPr>
          <p:sp>
            <p:nvSpPr>
              <p:cNvPr id="95" name="Box"/>
              <p:cNvSpPr/>
              <p:nvPr/>
            </p:nvSpPr>
            <p:spPr>
              <a:xfrm>
                <a:off x="8043480" y="0"/>
                <a:ext cx="868320" cy="585720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" name="T2"/>
              <p:cNvSpPr/>
              <p:nvPr/>
            </p:nvSpPr>
            <p:spPr>
              <a:xfrm>
                <a:off x="8609040" y="16488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" name="T1"/>
              <p:cNvSpPr/>
              <p:nvPr/>
            </p:nvSpPr>
            <p:spPr>
              <a:xfrm>
                <a:off x="8418600" y="16488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" name="V"/>
              <p:cNvSpPr/>
              <p:nvPr/>
            </p:nvSpPr>
            <p:spPr>
              <a:xfrm>
                <a:off x="8211240" y="16488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99" name="_VTT_logo_102019_03_white_on_blue"/>
            <p:cNvGrpSpPr/>
            <p:nvPr/>
          </p:nvGrpSpPr>
          <p:grpSpPr>
            <a:xfrm>
              <a:off x="8043480" y="0"/>
              <a:ext cx="868320" cy="585720"/>
              <a:chOff x="8043480" y="0"/>
              <a:chExt cx="868320" cy="585720"/>
            </a:xfrm>
          </p:grpSpPr>
          <p:sp>
            <p:nvSpPr>
              <p:cNvPr id="100" name="Box"/>
              <p:cNvSpPr/>
              <p:nvPr/>
            </p:nvSpPr>
            <p:spPr>
              <a:xfrm>
                <a:off x="8043480" y="0"/>
                <a:ext cx="868320" cy="585720"/>
              </a:xfrm>
              <a:prstGeom prst="rect">
                <a:avLst/>
              </a:prstGeom>
              <a:solidFill>
                <a:srgbClr val="00579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1" name="T2"/>
              <p:cNvSpPr/>
              <p:nvPr/>
            </p:nvSpPr>
            <p:spPr>
              <a:xfrm>
                <a:off x="8609040" y="16488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2" name="T1"/>
              <p:cNvSpPr/>
              <p:nvPr/>
            </p:nvSpPr>
            <p:spPr>
              <a:xfrm>
                <a:off x="8418600" y="16488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3" name="V"/>
              <p:cNvSpPr/>
              <p:nvPr/>
            </p:nvSpPr>
            <p:spPr>
              <a:xfrm>
                <a:off x="8211240" y="16488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04" name="_VTT_logo_102019_04_white_on_dark_grey"/>
            <p:cNvGrpSpPr/>
            <p:nvPr/>
          </p:nvGrpSpPr>
          <p:grpSpPr>
            <a:xfrm>
              <a:off x="8043480" y="0"/>
              <a:ext cx="868320" cy="585720"/>
              <a:chOff x="8043480" y="0"/>
              <a:chExt cx="868320" cy="585720"/>
            </a:xfrm>
          </p:grpSpPr>
          <p:sp>
            <p:nvSpPr>
              <p:cNvPr id="105" name="Box"/>
              <p:cNvSpPr/>
              <p:nvPr/>
            </p:nvSpPr>
            <p:spPr>
              <a:xfrm>
                <a:off x="8043480" y="0"/>
                <a:ext cx="868320" cy="585720"/>
              </a:xfrm>
              <a:prstGeom prst="rect">
                <a:avLst/>
              </a:prstGeom>
              <a:solidFill>
                <a:srgbClr val="AFAFA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6" name="T2"/>
              <p:cNvSpPr/>
              <p:nvPr/>
            </p:nvSpPr>
            <p:spPr>
              <a:xfrm>
                <a:off x="8609040" y="16488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7" name="T1"/>
              <p:cNvSpPr/>
              <p:nvPr/>
            </p:nvSpPr>
            <p:spPr>
              <a:xfrm>
                <a:off x="8418600" y="16488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8" name="V"/>
              <p:cNvSpPr/>
              <p:nvPr/>
            </p:nvSpPr>
            <p:spPr>
              <a:xfrm>
                <a:off x="8211240" y="16488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09" name="_VTT_logo_102019_05_dark_grey_on_white"/>
            <p:cNvGrpSpPr/>
            <p:nvPr/>
          </p:nvGrpSpPr>
          <p:grpSpPr>
            <a:xfrm>
              <a:off x="8043480" y="0"/>
              <a:ext cx="868320" cy="585720"/>
              <a:chOff x="8043480" y="0"/>
              <a:chExt cx="868320" cy="585720"/>
            </a:xfrm>
          </p:grpSpPr>
          <p:sp>
            <p:nvSpPr>
              <p:cNvPr id="110" name="Box"/>
              <p:cNvSpPr/>
              <p:nvPr/>
            </p:nvSpPr>
            <p:spPr>
              <a:xfrm>
                <a:off x="8043480" y="0"/>
                <a:ext cx="868320" cy="585720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" name="T2"/>
              <p:cNvSpPr/>
              <p:nvPr/>
            </p:nvSpPr>
            <p:spPr>
              <a:xfrm>
                <a:off x="8609040" y="16488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AFAFA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" name="T1"/>
              <p:cNvSpPr/>
              <p:nvPr/>
            </p:nvSpPr>
            <p:spPr>
              <a:xfrm>
                <a:off x="8418600" y="16488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AFAFA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" name="V"/>
              <p:cNvSpPr/>
              <p:nvPr/>
            </p:nvSpPr>
            <p:spPr>
              <a:xfrm>
                <a:off x="8211240" y="16488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AFAFA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14" name="_VTT_logo_102019_06_orange_blue_on_white"/>
            <p:cNvGrpSpPr/>
            <p:nvPr/>
          </p:nvGrpSpPr>
          <p:grpSpPr>
            <a:xfrm>
              <a:off x="8043480" y="0"/>
              <a:ext cx="868320" cy="585720"/>
              <a:chOff x="8043480" y="0"/>
              <a:chExt cx="868320" cy="585720"/>
            </a:xfrm>
          </p:grpSpPr>
          <p:sp>
            <p:nvSpPr>
              <p:cNvPr id="115" name="Box"/>
              <p:cNvSpPr/>
              <p:nvPr/>
            </p:nvSpPr>
            <p:spPr>
              <a:xfrm>
                <a:off x="8043480" y="0"/>
                <a:ext cx="868320" cy="585720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" name="T2"/>
              <p:cNvSpPr/>
              <p:nvPr/>
            </p:nvSpPr>
            <p:spPr>
              <a:xfrm>
                <a:off x="8609040" y="16488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00579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" name="T1"/>
              <p:cNvSpPr/>
              <p:nvPr/>
            </p:nvSpPr>
            <p:spPr>
              <a:xfrm>
                <a:off x="8418600" y="16488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00579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" name="V"/>
              <p:cNvSpPr/>
              <p:nvPr/>
            </p:nvSpPr>
            <p:spPr>
              <a:xfrm>
                <a:off x="8211240" y="16488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F06E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19" name="_VTT_logo_102019_07_blue_on_white"/>
            <p:cNvGrpSpPr/>
            <p:nvPr/>
          </p:nvGrpSpPr>
          <p:grpSpPr>
            <a:xfrm>
              <a:off x="8043480" y="0"/>
              <a:ext cx="868320" cy="585720"/>
              <a:chOff x="8043480" y="0"/>
              <a:chExt cx="868320" cy="585720"/>
            </a:xfrm>
          </p:grpSpPr>
          <p:sp>
            <p:nvSpPr>
              <p:cNvPr id="120" name="Box"/>
              <p:cNvSpPr/>
              <p:nvPr/>
            </p:nvSpPr>
            <p:spPr>
              <a:xfrm>
                <a:off x="8043480" y="0"/>
                <a:ext cx="868320" cy="585720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" name="T2"/>
              <p:cNvSpPr/>
              <p:nvPr/>
            </p:nvSpPr>
            <p:spPr>
              <a:xfrm>
                <a:off x="8609040" y="16488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00579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" name="T1"/>
              <p:cNvSpPr/>
              <p:nvPr/>
            </p:nvSpPr>
            <p:spPr>
              <a:xfrm>
                <a:off x="8418600" y="16488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00579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" name="V"/>
              <p:cNvSpPr/>
              <p:nvPr/>
            </p:nvSpPr>
            <p:spPr>
              <a:xfrm>
                <a:off x="8211240" y="16488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00579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24" name="_VTT_logo_102019_08_black_on_white"/>
            <p:cNvGrpSpPr/>
            <p:nvPr/>
          </p:nvGrpSpPr>
          <p:grpSpPr>
            <a:xfrm>
              <a:off x="8043480" y="0"/>
              <a:ext cx="868320" cy="585720"/>
              <a:chOff x="8043480" y="0"/>
              <a:chExt cx="868320" cy="585720"/>
            </a:xfrm>
          </p:grpSpPr>
          <p:sp>
            <p:nvSpPr>
              <p:cNvPr id="125" name="Box"/>
              <p:cNvSpPr/>
              <p:nvPr/>
            </p:nvSpPr>
            <p:spPr>
              <a:xfrm>
                <a:off x="8043480" y="0"/>
                <a:ext cx="868320" cy="585720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" name="T2"/>
              <p:cNvSpPr/>
              <p:nvPr/>
            </p:nvSpPr>
            <p:spPr>
              <a:xfrm>
                <a:off x="8609040" y="16488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" name="T1"/>
              <p:cNvSpPr/>
              <p:nvPr/>
            </p:nvSpPr>
            <p:spPr>
              <a:xfrm>
                <a:off x="8418600" y="16488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" name="V"/>
              <p:cNvSpPr/>
              <p:nvPr/>
            </p:nvSpPr>
            <p:spPr>
              <a:xfrm>
                <a:off x="8211240" y="16488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29" name="_VTT_logo_102019_09_orange_on_white"/>
            <p:cNvGrpSpPr/>
            <p:nvPr/>
          </p:nvGrpSpPr>
          <p:grpSpPr>
            <a:xfrm>
              <a:off x="8043480" y="0"/>
              <a:ext cx="868320" cy="585720"/>
              <a:chOff x="8043480" y="0"/>
              <a:chExt cx="868320" cy="585720"/>
            </a:xfrm>
          </p:grpSpPr>
          <p:sp>
            <p:nvSpPr>
              <p:cNvPr id="130" name="Box"/>
              <p:cNvSpPr/>
              <p:nvPr/>
            </p:nvSpPr>
            <p:spPr>
              <a:xfrm>
                <a:off x="8043480" y="0"/>
                <a:ext cx="868320" cy="585720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" name="T2"/>
              <p:cNvSpPr/>
              <p:nvPr/>
            </p:nvSpPr>
            <p:spPr>
              <a:xfrm>
                <a:off x="8609040" y="164880"/>
                <a:ext cx="1566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25">
                    <a:moveTo>
                      <a:pt x="157" y="325"/>
                    </a:moveTo>
                    <a:lnTo>
                      <a:pt x="157" y="78"/>
                    </a:lnTo>
                    <a:lnTo>
                      <a:pt x="222" y="78"/>
                    </a:lnTo>
                    <a:lnTo>
                      <a:pt x="222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66" y="78"/>
                    </a:lnTo>
                    <a:lnTo>
                      <a:pt x="66" y="325"/>
                    </a:lnTo>
                    <a:lnTo>
                      <a:pt x="66" y="325"/>
                    </a:lnTo>
                    <a:lnTo>
                      <a:pt x="157" y="325"/>
                    </a:lnTo>
                    <a:close/>
                  </a:path>
                </a:pathLst>
              </a:custGeom>
              <a:solidFill>
                <a:srgbClr val="F06E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" name="T1"/>
              <p:cNvSpPr/>
              <p:nvPr/>
            </p:nvSpPr>
            <p:spPr>
              <a:xfrm>
                <a:off x="8418600" y="164880"/>
                <a:ext cx="1724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25">
                    <a:moveTo>
                      <a:pt x="88" y="78"/>
                    </a:moveTo>
                    <a:lnTo>
                      <a:pt x="88" y="325"/>
                    </a:lnTo>
                    <a:lnTo>
                      <a:pt x="179" y="325"/>
                    </a:lnTo>
                    <a:lnTo>
                      <a:pt x="179" y="78"/>
                    </a:lnTo>
                    <a:lnTo>
                      <a:pt x="244" y="78"/>
                    </a:lnTo>
                    <a:lnTo>
                      <a:pt x="244" y="0"/>
                    </a:lnTo>
                    <a:lnTo>
                      <a:pt x="25" y="0"/>
                    </a:lnTo>
                    <a:lnTo>
                      <a:pt x="0" y="78"/>
                    </a:lnTo>
                    <a:lnTo>
                      <a:pt x="88" y="78"/>
                    </a:lnTo>
                    <a:close/>
                  </a:path>
                </a:pathLst>
              </a:custGeom>
              <a:solidFill>
                <a:srgbClr val="F06E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" name="V"/>
              <p:cNvSpPr/>
              <p:nvPr/>
            </p:nvSpPr>
            <p:spPr>
              <a:xfrm>
                <a:off x="8211240" y="164880"/>
                <a:ext cx="20484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25">
                    <a:moveTo>
                      <a:pt x="184" y="325"/>
                    </a:moveTo>
                    <a:lnTo>
                      <a:pt x="289" y="0"/>
                    </a:lnTo>
                    <a:lnTo>
                      <a:pt x="197" y="0"/>
                    </a:lnTo>
                    <a:lnTo>
                      <a:pt x="143" y="167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35" y="191"/>
                    </a:lnTo>
                    <a:lnTo>
                      <a:pt x="128" y="167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90" y="325"/>
                    </a:lnTo>
                    <a:lnTo>
                      <a:pt x="184" y="325"/>
                    </a:lnTo>
                    <a:close/>
                  </a:path>
                </a:pathLst>
              </a:custGeom>
              <a:solidFill>
                <a:srgbClr val="F06E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134" name="PlaceHolder 1"/>
          <p:cNvSpPr>
            <a:spLocks noGrp="1"/>
          </p:cNvSpPr>
          <p:nvPr>
            <p:ph type="ftr" idx="3"/>
          </p:nvPr>
        </p:nvSpPr>
        <p:spPr>
          <a:xfrm>
            <a:off x="1440000" y="4852800"/>
            <a:ext cx="6729840" cy="2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buNone/>
              <a:defRPr lang="en-GB" sz="850" b="1" strike="noStrike" spc="-1">
                <a:solidFill>
                  <a:srgbClr val="AFAFAF"/>
                </a:solidFill>
                <a:latin typeface="Arial"/>
                <a:ea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GB" sz="850" b="1" strike="noStrike" spc="-1">
                <a:solidFill>
                  <a:srgbClr val="AFAFAF"/>
                </a:solidFill>
                <a:latin typeface="Arial"/>
                <a:ea typeface="Arial"/>
              </a:rPr>
              <a:t>&lt;footer&gt;</a:t>
            </a:r>
            <a:endParaRPr lang="fi-FI" sz="850" b="0" strike="noStrike" spc="-1">
              <a:latin typeface="Times New Roman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ldNum" idx="4"/>
          </p:nvPr>
        </p:nvSpPr>
        <p:spPr>
          <a:xfrm>
            <a:off x="8175600" y="4852800"/>
            <a:ext cx="967320" cy="2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buNone/>
              <a:defRPr lang="en-GB" sz="850" b="1" strike="noStrike" spc="-1">
                <a:solidFill>
                  <a:srgbClr val="AFAFAF"/>
                </a:solidFill>
                <a:latin typeface="Arial"/>
                <a:ea typeface="Arial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A72335BD-4D91-4019-BFFD-245E7ABDC309}" type="slidenum">
              <a:rPr lang="en-GB" sz="850" b="1" strike="noStrike" spc="-1">
                <a:solidFill>
                  <a:srgbClr val="AFAFAF"/>
                </a:solidFill>
                <a:latin typeface="Arial"/>
                <a:ea typeface="Arial"/>
              </a:rPr>
              <a:t>‹#›</a:t>
            </a:fld>
            <a:endParaRPr lang="fi-FI" sz="850" b="0" strike="noStrike" spc="-1">
              <a:latin typeface="Times New Roman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dt" idx="5"/>
          </p:nvPr>
        </p:nvSpPr>
        <p:spPr>
          <a:xfrm>
            <a:off x="720000" y="4852800"/>
            <a:ext cx="718920" cy="2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fi-FI" sz="1400" b="0" strike="noStrike" spc="-1">
                <a:latin typeface="Times New Roman"/>
              </a:defRPr>
            </a:lvl1pPr>
          </a:lstStyle>
          <a:p>
            <a:r>
              <a:rPr lang="fi-FI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37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fi-FI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896000" y="2026980"/>
            <a:ext cx="4015440" cy="197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360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i-FI" sz="3000" b="1" strike="noStrike" spc="-1" dirty="0">
                <a:solidFill>
                  <a:srgbClr val="000000"/>
                </a:solidFill>
                <a:latin typeface="Arial"/>
              </a:rPr>
              <a:t>Lämpövirtausten ja nosteen vaikutus huoneilman mallinnukseen</a:t>
            </a:r>
            <a:br>
              <a:rPr lang="fi-FI" sz="3000" b="1" strike="noStrike" spc="-1" dirty="0">
                <a:solidFill>
                  <a:srgbClr val="000000"/>
                </a:solidFill>
                <a:latin typeface="Arial"/>
              </a:rPr>
            </a:br>
            <a:br>
              <a:rPr lang="fi-FI" sz="1400" b="1" spc="-1" dirty="0">
                <a:solidFill>
                  <a:srgbClr val="000000"/>
                </a:solidFill>
                <a:latin typeface="Arial"/>
              </a:rPr>
            </a:br>
            <a:r>
              <a:rPr lang="fi-FI" sz="1400" b="1" strike="noStrike" spc="-1" dirty="0">
                <a:solidFill>
                  <a:srgbClr val="000000"/>
                </a:solidFill>
                <a:latin typeface="Arial"/>
              </a:rPr>
              <a:t>Alpo Laitinen</a:t>
            </a:r>
            <a:endParaRPr lang="fi-FI" sz="1400" b="0" strike="noStrike" spc="-1" dirty="0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dirty="0"/>
              <a:t>VTT – beyond the obvious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fi-FI" dirty="0"/>
              <a:t>10.6.2024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2"/>
          <p:cNvSpPr>
            <a:spLocks noGrp="1"/>
          </p:cNvSpPr>
          <p:nvPr>
            <p:ph type="title"/>
          </p:nvPr>
        </p:nvSpPr>
        <p:spPr>
          <a:xfrm>
            <a:off x="720000" y="586800"/>
            <a:ext cx="6946920" cy="74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i-FI" sz="2600" b="1" spc="-1" dirty="0">
                <a:solidFill>
                  <a:srgbClr val="F06E00"/>
                </a:solidFill>
                <a:latin typeface="Arial"/>
                <a:ea typeface="Arial"/>
              </a:rPr>
              <a:t>Tulokset – aerosolien leviäminen</a:t>
            </a:r>
            <a:br>
              <a:rPr sz="2600" dirty="0"/>
            </a:br>
            <a:endParaRPr lang="fi-FI" sz="26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VTT – beyond the obvious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fld id="{82683F7E-95A1-4D5D-8499-0BECA6516ECD}" type="datetime1">
              <a:rPr lang="fi-FI"/>
              <a:t>3.6.2024</a:t>
            </a:fld>
            <a:endParaRPr lang="fi-FI"/>
          </a:p>
        </p:txBody>
      </p:sp>
      <p:pic>
        <p:nvPicPr>
          <p:cNvPr id="2" name="animation_alpo">
            <a:hlinkClick r:id="" action="ppaction://media"/>
            <a:extLst>
              <a:ext uri="{FF2B5EF4-FFF2-40B4-BE49-F238E27FC236}">
                <a16:creationId xmlns:a16="http://schemas.microsoft.com/office/drawing/2014/main" id="{B5C772C5-FF13-8D93-A076-D568463BE7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379" y="1035844"/>
            <a:ext cx="6049242" cy="340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1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/>
          </p:nvPr>
        </p:nvSpPr>
        <p:spPr>
          <a:xfrm>
            <a:off x="719280" y="1573200"/>
            <a:ext cx="6946920" cy="304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360000" anchor="t">
            <a:noAutofit/>
          </a:bodyPr>
          <a:lstStyle/>
          <a:p>
            <a:r>
              <a:rPr lang="fi-FI" sz="2000" b="0" strike="noStrike" spc="-1" dirty="0">
                <a:latin typeface="Arial"/>
              </a:rPr>
              <a:t>Eri mallinnusoletuksilla saadaan täysin eri tuloksia</a:t>
            </a:r>
          </a:p>
          <a:p>
            <a:r>
              <a:rPr lang="fi-FI" sz="2000" spc="-1" dirty="0">
                <a:latin typeface="Arial"/>
              </a:rPr>
              <a:t>Lämmönlähteet aiheuttavat merkittävimmät ilmavirtaukset huoneessa</a:t>
            </a:r>
          </a:p>
          <a:p>
            <a:r>
              <a:rPr lang="fi-FI" sz="2000" b="0" strike="noStrike" spc="-1" dirty="0">
                <a:latin typeface="Arial"/>
              </a:rPr>
              <a:t>Aerosolien nopea levi</a:t>
            </a:r>
            <a:r>
              <a:rPr lang="fi-FI" sz="2000" spc="-1" dirty="0">
                <a:latin typeface="Arial"/>
              </a:rPr>
              <a:t>äminen johtuu transitionaalisista ja turbulenttisista virtauksista</a:t>
            </a:r>
            <a:endParaRPr lang="fi-FI" sz="2000" b="0" strike="noStrike" spc="-1" dirty="0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title"/>
          </p:nvPr>
        </p:nvSpPr>
        <p:spPr>
          <a:xfrm>
            <a:off x="720000" y="586800"/>
            <a:ext cx="6946920" cy="74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i-FI" sz="2600" b="1" strike="noStrike" spc="-1" dirty="0">
                <a:solidFill>
                  <a:srgbClr val="F06E00"/>
                </a:solidFill>
                <a:latin typeface="Arial"/>
                <a:ea typeface="Arial"/>
              </a:rPr>
              <a:t>Yhteenveto</a:t>
            </a:r>
            <a:endParaRPr lang="fi-FI" sz="26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VTT – beyond the obvious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fld id="{5DDC0CB7-B607-4977-8779-BAEA28333488}" type="datetime1">
              <a:rPr lang="fi-FI"/>
              <a:t>3.6.2024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896000" y="1818000"/>
            <a:ext cx="4015440" cy="197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360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i-FI" sz="3000" b="1" strike="noStrike" spc="-1" dirty="0">
                <a:solidFill>
                  <a:srgbClr val="000000"/>
                </a:solidFill>
                <a:latin typeface="Arial"/>
              </a:rPr>
              <a:t>Kiitos!</a:t>
            </a:r>
            <a:endParaRPr lang="fi-FI" sz="3000" b="0" strike="noStrike" spc="-1" dirty="0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dirty="0"/>
              <a:t>VTT – beyond the obvious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fld id="{85066EA4-97AE-4B63-8258-ECE7F582AEFD}" type="datetime1">
              <a:rPr lang="fi-FI"/>
              <a:t>10.6.2024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526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/>
          </p:nvPr>
        </p:nvSpPr>
        <p:spPr>
          <a:xfrm>
            <a:off x="719280" y="1039091"/>
            <a:ext cx="6946920" cy="358222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360000" anchor="t">
            <a:noAutofit/>
          </a:bodyPr>
          <a:lstStyle/>
          <a:p>
            <a:endParaRPr lang="fi-FI" sz="1600" spc="-1" dirty="0">
              <a:latin typeface="Arial"/>
            </a:endParaRPr>
          </a:p>
          <a:p>
            <a:r>
              <a:rPr lang="fi-FI" sz="2000" spc="-1" dirty="0">
                <a:latin typeface="Arial"/>
              </a:rPr>
              <a:t>Yleisiä ongelmia lämpövirtauksissa: epästabiilisuus, hydrostaattinen paine, transitionaaliset virtaukset</a:t>
            </a:r>
          </a:p>
          <a:p>
            <a:r>
              <a:rPr lang="fi-FI" sz="2000" spc="-1" dirty="0">
                <a:latin typeface="Arial"/>
              </a:rPr>
              <a:t>turbulenttien/transitionaalisten virtausrakenteiden aiheuttama diffuusio hankala mallintaa</a:t>
            </a:r>
          </a:p>
          <a:p>
            <a:r>
              <a:rPr lang="fi-FI" sz="2000" spc="-1" dirty="0">
                <a:latin typeface="Arial"/>
              </a:rPr>
              <a:t>Turbulenttisten rakenteiden ratkominen vaatii huomattavaa laskentatehoa </a:t>
            </a:r>
          </a:p>
          <a:p>
            <a:r>
              <a:rPr lang="fi-FI" sz="2000" spc="-1" dirty="0">
                <a:latin typeface="Arial"/>
              </a:rPr>
              <a:t>Vaatii metodien ymmärtämistä</a:t>
            </a:r>
          </a:p>
          <a:p>
            <a:endParaRPr lang="fi-FI" sz="2000" b="0" strike="noStrike" spc="-1" dirty="0">
              <a:latin typeface="Arial"/>
            </a:endParaRPr>
          </a:p>
          <a:p>
            <a:pPr marL="0" indent="0">
              <a:buNone/>
            </a:pPr>
            <a:endParaRPr lang="fi-FI" sz="1600" b="0" strike="noStrike" spc="-1" dirty="0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title"/>
          </p:nvPr>
        </p:nvSpPr>
        <p:spPr>
          <a:xfrm>
            <a:off x="720000" y="586800"/>
            <a:ext cx="6946920" cy="74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i-FI" sz="2600" b="1" strike="noStrike" spc="-1" dirty="0">
                <a:solidFill>
                  <a:srgbClr val="F06E00"/>
                </a:solidFill>
                <a:latin typeface="Arial"/>
                <a:ea typeface="Arial"/>
              </a:rPr>
              <a:t>Yleiskatsaus</a:t>
            </a:r>
            <a:endParaRPr lang="fi-FI" sz="26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VTT – beyond the obvious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fld id="{711727D9-4945-43EC-9710-01D448FBA1F1}" type="datetime1">
              <a:rPr lang="fi-FI"/>
              <a:t>3.6.2024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720000" y="586800"/>
            <a:ext cx="6946920" cy="74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i-FI" sz="2600" b="1" strike="noStrike" spc="-1" dirty="0">
                <a:solidFill>
                  <a:srgbClr val="F06E00"/>
                </a:solidFill>
                <a:latin typeface="Arial"/>
                <a:ea typeface="Arial"/>
              </a:rPr>
              <a:t>Laskentamalleista</a:t>
            </a:r>
            <a:endParaRPr lang="fi-FI" sz="2600" b="0" strike="noStrike" spc="-1" dirty="0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dirty="0"/>
              <a:t>VTT – beyond the obvious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fld id="{0D800C62-6FC9-4236-9CA2-B75FB9F4BBC2}" type="datetime1">
              <a:rPr lang="fi-FI"/>
              <a:t>3.6.2024</a:t>
            </a:fld>
            <a:endParaRPr lang="fi-FI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C667930F-2BA5-9367-ECF0-46E0825861E0}"/>
              </a:ext>
            </a:extLst>
          </p:cNvPr>
          <p:cNvSpPr txBox="1">
            <a:spLocks/>
          </p:cNvSpPr>
          <p:nvPr/>
        </p:nvSpPr>
        <p:spPr>
          <a:xfrm>
            <a:off x="719280" y="1080655"/>
            <a:ext cx="3194629" cy="354066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36000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600" spc="-1" dirty="0">
              <a:latin typeface="Arial"/>
            </a:endParaRPr>
          </a:p>
          <a:p>
            <a:r>
              <a:rPr lang="fi-FI" sz="2000" spc="-1" dirty="0">
                <a:latin typeface="Arial"/>
              </a:rPr>
              <a:t>LES ja RANS yleisimmät turbulenssin mallinnusmenetelmät</a:t>
            </a:r>
          </a:p>
          <a:p>
            <a:r>
              <a:rPr lang="fi-FI" sz="2000" spc="-1" dirty="0">
                <a:latin typeface="Arial"/>
              </a:rPr>
              <a:t>RANS käytetympi, mutta yleisesti ottaen epätarkempi</a:t>
            </a:r>
          </a:p>
          <a:p>
            <a:r>
              <a:rPr lang="fi-FI" sz="2000" spc="-1" dirty="0">
                <a:latin typeface="Arial"/>
              </a:rPr>
              <a:t>LES tarkempi, mutta vaatii huomattavasti enemmän tehoja</a:t>
            </a:r>
          </a:p>
          <a:p>
            <a:endParaRPr lang="fi-FI" sz="2000" spc="-1" dirty="0">
              <a:latin typeface="Arial"/>
            </a:endParaRPr>
          </a:p>
          <a:p>
            <a:endParaRPr lang="fi-FI" sz="2000" spc="-1" dirty="0">
              <a:latin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i-FI" sz="1600" spc="-1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C0367-8480-2EC0-BA8D-B1BFB4032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796145" y="486055"/>
            <a:ext cx="5347855" cy="2704073"/>
          </a:xfrm>
          <a:prstGeom prst="rect">
            <a:avLst/>
          </a:prstGeom>
          <a:ln w="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38211B-FA8C-B45C-F72D-5D9F9329E010}"/>
              </a:ext>
            </a:extLst>
          </p:cNvPr>
          <p:cNvSpPr txBox="1"/>
          <p:nvPr/>
        </p:nvSpPr>
        <p:spPr>
          <a:xfrm>
            <a:off x="4301836" y="3190128"/>
            <a:ext cx="4218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Kuvan lähde: </a:t>
            </a:r>
            <a:r>
              <a:rPr lang="en-US" sz="1200" dirty="0"/>
              <a:t>Laitinen, Alpo. "Computational fluid dynamics simulations of thermal flows in various applications." (2023).</a:t>
            </a:r>
            <a:r>
              <a:rPr lang="fi-FI" sz="12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8F75FC-5011-653D-52B0-8BA7CCF8DBF8}"/>
              </a:ext>
            </a:extLst>
          </p:cNvPr>
          <p:cNvSpPr txBox="1"/>
          <p:nvPr/>
        </p:nvSpPr>
        <p:spPr>
          <a:xfrm>
            <a:off x="5444836" y="4391135"/>
            <a:ext cx="509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RANS = </a:t>
            </a:r>
            <a:r>
              <a:rPr lang="fi-FI" sz="1200" dirty="0" err="1"/>
              <a:t>Reynolds</a:t>
            </a:r>
            <a:r>
              <a:rPr lang="fi-FI" sz="1200" dirty="0"/>
              <a:t> </a:t>
            </a:r>
            <a:r>
              <a:rPr lang="fi-FI" sz="1200" dirty="0" err="1"/>
              <a:t>Averaged</a:t>
            </a:r>
            <a:r>
              <a:rPr lang="fi-FI" sz="1200" dirty="0"/>
              <a:t> </a:t>
            </a:r>
            <a:r>
              <a:rPr lang="fi-FI" sz="1200" dirty="0" err="1"/>
              <a:t>Navier-Stokes</a:t>
            </a:r>
            <a:endParaRPr lang="fi-FI" sz="1200" dirty="0"/>
          </a:p>
          <a:p>
            <a:r>
              <a:rPr lang="fi-FI" sz="1200" dirty="0"/>
              <a:t>LES = </a:t>
            </a:r>
            <a:r>
              <a:rPr lang="fi-FI" sz="1200" dirty="0" err="1"/>
              <a:t>Large-Eddy</a:t>
            </a:r>
            <a:r>
              <a:rPr lang="fi-FI" sz="1200" dirty="0"/>
              <a:t> </a:t>
            </a:r>
            <a:r>
              <a:rPr lang="fi-FI" sz="1200" dirty="0" err="1"/>
              <a:t>Simulation</a:t>
            </a:r>
            <a:r>
              <a:rPr lang="fi-FI" sz="12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/>
          </p:nvPr>
        </p:nvSpPr>
        <p:spPr>
          <a:xfrm>
            <a:off x="719280" y="2571750"/>
            <a:ext cx="8272320" cy="204956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360000" anchor="t">
            <a:noAutofit/>
          </a:bodyPr>
          <a:lstStyle/>
          <a:p>
            <a:r>
              <a:rPr lang="fi-FI" sz="2000" b="0" strike="noStrike" spc="-1" dirty="0">
                <a:latin typeface="Arial"/>
              </a:rPr>
              <a:t>Perustuu Korsossa pidettyihin kuorolauluharjoituksiin </a:t>
            </a:r>
          </a:p>
          <a:p>
            <a:r>
              <a:rPr lang="fi-FI" sz="2000" spc="-1" dirty="0">
                <a:latin typeface="Arial"/>
              </a:rPr>
              <a:t>Tarkoituksena tutkia aerosolien leviämistä yksinkertaisessa huoneessa</a:t>
            </a:r>
          </a:p>
          <a:p>
            <a:endParaRPr lang="fi-FI" sz="2000" spc="-1" dirty="0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title"/>
          </p:nvPr>
        </p:nvSpPr>
        <p:spPr>
          <a:xfrm>
            <a:off x="720000" y="586800"/>
            <a:ext cx="6946920" cy="74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i-FI" sz="2600" b="1" spc="-1" dirty="0">
                <a:solidFill>
                  <a:srgbClr val="F06E00"/>
                </a:solidFill>
                <a:latin typeface="Arial"/>
                <a:ea typeface="Arial"/>
              </a:rPr>
              <a:t>Laskentaesimerkki</a:t>
            </a:r>
            <a:br>
              <a:rPr sz="2600" dirty="0"/>
            </a:br>
            <a:endParaRPr lang="fi-FI" sz="26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VTT – beyond the obvious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fld id="{82683F7E-95A1-4D5D-8499-0BECA6516ECD}" type="datetime1">
              <a:rPr lang="fi-FI"/>
              <a:t>3.6.2024</a:t>
            </a:fld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F09556-C0F8-586B-4A97-FBCE6CE85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20744" y="419029"/>
            <a:ext cx="4623256" cy="182090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2"/>
          <p:cNvSpPr>
            <a:spLocks noGrp="1"/>
          </p:cNvSpPr>
          <p:nvPr>
            <p:ph type="title"/>
          </p:nvPr>
        </p:nvSpPr>
        <p:spPr>
          <a:xfrm>
            <a:off x="720000" y="586800"/>
            <a:ext cx="6946920" cy="74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i-FI" sz="2600" b="1" spc="-1" dirty="0">
                <a:solidFill>
                  <a:srgbClr val="F06E00"/>
                </a:solidFill>
                <a:latin typeface="Arial"/>
                <a:ea typeface="Arial"/>
              </a:rPr>
              <a:t>Geometria ja oletukset</a:t>
            </a:r>
            <a:br>
              <a:rPr sz="2600" dirty="0"/>
            </a:br>
            <a:endParaRPr lang="fi-FI" sz="26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dirty="0"/>
              <a:t>VTT – beyond the obvious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fld id="{82683F7E-95A1-4D5D-8499-0BECA6516ECD}" type="datetime1">
              <a:rPr lang="fi-FI"/>
              <a:t>3.6.2024</a:t>
            </a:fld>
            <a:endParaRPr lang="fi-FI"/>
          </a:p>
        </p:txBody>
      </p:sp>
      <p:sp>
        <p:nvSpPr>
          <p:cNvPr id="2" name="CustomShape 26">
            <a:extLst>
              <a:ext uri="{FF2B5EF4-FFF2-40B4-BE49-F238E27FC236}">
                <a16:creationId xmlns:a16="http://schemas.microsoft.com/office/drawing/2014/main" id="{7E0FC4FE-95B5-7048-BF31-D12122D81844}"/>
              </a:ext>
            </a:extLst>
          </p:cNvPr>
          <p:cNvSpPr/>
          <p:nvPr/>
        </p:nvSpPr>
        <p:spPr>
          <a:xfrm>
            <a:off x="7368480" y="3749040"/>
            <a:ext cx="862920" cy="18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27">
            <a:extLst>
              <a:ext uri="{FF2B5EF4-FFF2-40B4-BE49-F238E27FC236}">
                <a16:creationId xmlns:a16="http://schemas.microsoft.com/office/drawing/2014/main" id="{B7A182F8-DA06-6B2B-8097-FBF6122FBFA9}"/>
              </a:ext>
            </a:extLst>
          </p:cNvPr>
          <p:cNvSpPr/>
          <p:nvPr/>
        </p:nvSpPr>
        <p:spPr>
          <a:xfrm>
            <a:off x="6111360" y="4632120"/>
            <a:ext cx="742680" cy="16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C1E924-C609-63B3-8754-2C08E21A6C8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371600" y="1181880"/>
            <a:ext cx="5942880" cy="3389400"/>
          </a:xfrm>
          <a:prstGeom prst="rect">
            <a:avLst/>
          </a:prstGeom>
          <a:ln w="0">
            <a:noFill/>
          </a:ln>
        </p:spPr>
      </p:pic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36329A33-A833-431C-8F9C-BB79D5B2C1F7}"/>
              </a:ext>
            </a:extLst>
          </p:cNvPr>
          <p:cNvSpPr/>
          <p:nvPr/>
        </p:nvSpPr>
        <p:spPr>
          <a:xfrm flipH="1" flipV="1">
            <a:off x="3429000" y="1371600"/>
            <a:ext cx="228600" cy="42048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7B35441F-FB1D-5399-9D90-11ECE347090A}"/>
              </a:ext>
            </a:extLst>
          </p:cNvPr>
          <p:cNvSpPr/>
          <p:nvPr/>
        </p:nvSpPr>
        <p:spPr>
          <a:xfrm flipV="1">
            <a:off x="5029200" y="1371600"/>
            <a:ext cx="457200" cy="22860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E3B9CC66-BD65-10C5-8F7C-D6BB41AEBF2A}"/>
              </a:ext>
            </a:extLst>
          </p:cNvPr>
          <p:cNvSpPr/>
          <p:nvPr/>
        </p:nvSpPr>
        <p:spPr>
          <a:xfrm flipV="1">
            <a:off x="4114800" y="1241640"/>
            <a:ext cx="457200" cy="67860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13EEE05E-01E1-56AC-DCE3-A7FFEDCA0B82}"/>
              </a:ext>
            </a:extLst>
          </p:cNvPr>
          <p:cNvSpPr/>
          <p:nvPr/>
        </p:nvSpPr>
        <p:spPr>
          <a:xfrm>
            <a:off x="6629400" y="3200400"/>
            <a:ext cx="457200" cy="36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3E7694-7240-55A3-0B93-914D0867BD06}"/>
              </a:ext>
            </a:extLst>
          </p:cNvPr>
          <p:cNvSpPr/>
          <p:nvPr/>
        </p:nvSpPr>
        <p:spPr>
          <a:xfrm>
            <a:off x="2971800" y="1020600"/>
            <a:ext cx="108900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 dirty="0" err="1">
                <a:solidFill>
                  <a:srgbClr val="000000"/>
                </a:solidFill>
                <a:latin typeface="Georgia"/>
                <a:ea typeface="DejaVu Sans"/>
              </a:rPr>
              <a:t>tuloilma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6CA5B4-0348-21B7-40E0-F37A0C956928}"/>
              </a:ext>
            </a:extLst>
          </p:cNvPr>
          <p:cNvSpPr/>
          <p:nvPr/>
        </p:nvSpPr>
        <p:spPr>
          <a:xfrm>
            <a:off x="5423191" y="1079460"/>
            <a:ext cx="1345743" cy="61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 dirty="0" err="1">
                <a:solidFill>
                  <a:srgbClr val="000000"/>
                </a:solidFill>
                <a:latin typeface="Georgia"/>
                <a:ea typeface="DejaVu Sans"/>
              </a:rPr>
              <a:t>poistoilma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4D4A28-381D-8DBD-BA4C-ACDCBC62C08F}"/>
              </a:ext>
            </a:extLst>
          </p:cNvPr>
          <p:cNvSpPr/>
          <p:nvPr/>
        </p:nvSpPr>
        <p:spPr>
          <a:xfrm>
            <a:off x="4025146" y="869580"/>
            <a:ext cx="1601640" cy="61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pc="-1" dirty="0" err="1">
                <a:solidFill>
                  <a:srgbClr val="000000"/>
                </a:solidFill>
                <a:latin typeface="Georgia"/>
              </a:rPr>
              <a:t>aerosolilähde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15BF3D-3D48-9563-84C0-9DF800D10ECA}"/>
              </a:ext>
            </a:extLst>
          </p:cNvPr>
          <p:cNvSpPr/>
          <p:nvPr/>
        </p:nvSpPr>
        <p:spPr>
          <a:xfrm>
            <a:off x="6691659" y="3147661"/>
            <a:ext cx="1950522" cy="61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 dirty="0" err="1">
                <a:solidFill>
                  <a:srgbClr val="000000"/>
                </a:solidFill>
                <a:latin typeface="Georgia"/>
                <a:ea typeface="DejaVu Sans"/>
              </a:rPr>
              <a:t>lämmityspatterit</a:t>
            </a:r>
            <a:endParaRPr lang="en-U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49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2"/>
          <p:cNvSpPr>
            <a:spLocks noGrp="1"/>
          </p:cNvSpPr>
          <p:nvPr>
            <p:ph type="title"/>
          </p:nvPr>
        </p:nvSpPr>
        <p:spPr>
          <a:xfrm>
            <a:off x="720000" y="586800"/>
            <a:ext cx="6946920" cy="74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i-FI" sz="2600" b="1" spc="-1" dirty="0">
                <a:solidFill>
                  <a:srgbClr val="F06E00"/>
                </a:solidFill>
                <a:latin typeface="Arial"/>
                <a:ea typeface="Arial"/>
              </a:rPr>
              <a:t>Geometria ja oletukset</a:t>
            </a:r>
            <a:br>
              <a:rPr sz="2600" dirty="0"/>
            </a:br>
            <a:endParaRPr lang="fi-FI" sz="26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dirty="0"/>
              <a:t>VTT – beyond the obvious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fld id="{82683F7E-95A1-4D5D-8499-0BECA6516ECD}" type="datetime1">
              <a:rPr lang="fi-FI"/>
              <a:t>6.6.2024</a:t>
            </a:fld>
            <a:endParaRPr lang="fi-FI"/>
          </a:p>
        </p:txBody>
      </p:sp>
      <p:sp>
        <p:nvSpPr>
          <p:cNvPr id="2" name="CustomShape 26">
            <a:extLst>
              <a:ext uri="{FF2B5EF4-FFF2-40B4-BE49-F238E27FC236}">
                <a16:creationId xmlns:a16="http://schemas.microsoft.com/office/drawing/2014/main" id="{7E0FC4FE-95B5-7048-BF31-D12122D81844}"/>
              </a:ext>
            </a:extLst>
          </p:cNvPr>
          <p:cNvSpPr/>
          <p:nvPr/>
        </p:nvSpPr>
        <p:spPr>
          <a:xfrm>
            <a:off x="7368480" y="3749040"/>
            <a:ext cx="862920" cy="18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27">
            <a:extLst>
              <a:ext uri="{FF2B5EF4-FFF2-40B4-BE49-F238E27FC236}">
                <a16:creationId xmlns:a16="http://schemas.microsoft.com/office/drawing/2014/main" id="{B7A182F8-DA06-6B2B-8097-FBF6122FBFA9}"/>
              </a:ext>
            </a:extLst>
          </p:cNvPr>
          <p:cNvSpPr/>
          <p:nvPr/>
        </p:nvSpPr>
        <p:spPr>
          <a:xfrm>
            <a:off x="6111360" y="4632120"/>
            <a:ext cx="742680" cy="16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PlaceHolder 1">
            <a:extLst>
              <a:ext uri="{FF2B5EF4-FFF2-40B4-BE49-F238E27FC236}">
                <a16:creationId xmlns:a16="http://schemas.microsoft.com/office/drawing/2014/main" id="{80885F2F-15F5-D5AA-1B46-2934EF486E10}"/>
              </a:ext>
            </a:extLst>
          </p:cNvPr>
          <p:cNvSpPr txBox="1">
            <a:spLocks/>
          </p:cNvSpPr>
          <p:nvPr/>
        </p:nvSpPr>
        <p:spPr>
          <a:xfrm>
            <a:off x="719280" y="1329480"/>
            <a:ext cx="8272320" cy="329183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36000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spc="-1" dirty="0">
                <a:latin typeface="Arial"/>
              </a:rPr>
              <a:t>Ihmiset mallinnettu lämmönlähteinä</a:t>
            </a:r>
          </a:p>
          <a:p>
            <a:r>
              <a:rPr lang="fi-FI" sz="2000" spc="-1" dirty="0">
                <a:latin typeface="Arial"/>
              </a:rPr>
              <a:t>Aerosolit mallinnettu passiivisena skalaarina</a:t>
            </a:r>
          </a:p>
          <a:p>
            <a:r>
              <a:rPr lang="fi-FI" sz="2000" spc="-1" dirty="0">
                <a:latin typeface="Arial"/>
              </a:rPr>
              <a:t>Laskenta toteutettu 3 eri olosuhteissa</a:t>
            </a:r>
          </a:p>
          <a:p>
            <a:pPr lvl="1"/>
            <a:r>
              <a:rPr lang="fi-FI" sz="1600" spc="-1" dirty="0">
                <a:latin typeface="Arial"/>
              </a:rPr>
              <a:t>Case 1: kaikki lämmönlähteet päällä</a:t>
            </a:r>
          </a:p>
          <a:p>
            <a:pPr lvl="1"/>
            <a:r>
              <a:rPr lang="fi-FI" sz="1600" spc="-1" dirty="0">
                <a:latin typeface="Arial"/>
              </a:rPr>
              <a:t>Case 2: patterit pois päältä</a:t>
            </a:r>
          </a:p>
          <a:p>
            <a:pPr lvl="1"/>
            <a:r>
              <a:rPr lang="fi-FI" sz="1600" spc="-1" dirty="0">
                <a:latin typeface="Arial"/>
              </a:rPr>
              <a:t>Case 3: ei lämmönlähteitä</a:t>
            </a:r>
          </a:p>
          <a:p>
            <a:endParaRPr lang="fi-FI" sz="20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72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2"/>
          <p:cNvSpPr>
            <a:spLocks noGrp="1"/>
          </p:cNvSpPr>
          <p:nvPr>
            <p:ph type="title"/>
          </p:nvPr>
        </p:nvSpPr>
        <p:spPr>
          <a:xfrm>
            <a:off x="720000" y="586800"/>
            <a:ext cx="6946920" cy="74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i-FI" sz="2600" b="1" spc="-1" dirty="0">
                <a:solidFill>
                  <a:srgbClr val="F06E00"/>
                </a:solidFill>
                <a:latin typeface="Arial"/>
                <a:ea typeface="Arial"/>
              </a:rPr>
              <a:t>Tulokset - virtauskenttä</a:t>
            </a:r>
            <a:br>
              <a:rPr sz="2600" dirty="0"/>
            </a:br>
            <a:endParaRPr lang="fi-FI" sz="26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VTT – beyond the obvious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fld id="{82683F7E-95A1-4D5D-8499-0BECA6516ECD}" type="datetime1">
              <a:rPr lang="fi-FI"/>
              <a:t>3.6.2024</a:t>
            </a:fld>
            <a:endParaRPr lang="fi-FI"/>
          </a:p>
        </p:txBody>
      </p:sp>
      <p:sp>
        <p:nvSpPr>
          <p:cNvPr id="2" name="CustomShape 8">
            <a:extLst>
              <a:ext uri="{FF2B5EF4-FFF2-40B4-BE49-F238E27FC236}">
                <a16:creationId xmlns:a16="http://schemas.microsoft.com/office/drawing/2014/main" id="{2095D437-C10A-F088-C1A4-97C93648A540}"/>
              </a:ext>
            </a:extLst>
          </p:cNvPr>
          <p:cNvSpPr/>
          <p:nvPr/>
        </p:nvSpPr>
        <p:spPr>
          <a:xfrm>
            <a:off x="228600" y="915120"/>
            <a:ext cx="283320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Georgia"/>
                <a:ea typeface="DejaVu Sans"/>
              </a:rPr>
              <a:t>Case 1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A9676-1771-DC4B-97BE-B89566E4237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28600" y="1310400"/>
            <a:ext cx="4342680" cy="1432080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0CF03-EA80-B29C-1DA8-A385E3F86E2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709160" y="1325880"/>
            <a:ext cx="4342680" cy="1382400"/>
          </a:xfrm>
          <a:prstGeom prst="rect">
            <a:avLst/>
          </a:prstGeom>
          <a:ln w="0">
            <a:noFill/>
          </a:ln>
        </p:spPr>
      </p:pic>
      <p:sp>
        <p:nvSpPr>
          <p:cNvPr id="7" name="CustomShape 6">
            <a:extLst>
              <a:ext uri="{FF2B5EF4-FFF2-40B4-BE49-F238E27FC236}">
                <a16:creationId xmlns:a16="http://schemas.microsoft.com/office/drawing/2014/main" id="{10525E81-9A62-7D50-2EAB-70C5C9FEFEC4}"/>
              </a:ext>
            </a:extLst>
          </p:cNvPr>
          <p:cNvSpPr/>
          <p:nvPr/>
        </p:nvSpPr>
        <p:spPr>
          <a:xfrm>
            <a:off x="4709880" y="869400"/>
            <a:ext cx="283320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Georgia"/>
                <a:ea typeface="DejaVu Sans"/>
              </a:rPr>
              <a:t>Case 2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71C3DF-3131-63F5-8E3E-3C047DF74EF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514600" y="3200400"/>
            <a:ext cx="4330080" cy="1418760"/>
          </a:xfrm>
          <a:prstGeom prst="rect">
            <a:avLst/>
          </a:prstGeom>
          <a:ln w="0">
            <a:noFill/>
          </a:ln>
        </p:spPr>
      </p:pic>
      <p:sp>
        <p:nvSpPr>
          <p:cNvPr id="9" name="CustomShape 12">
            <a:extLst>
              <a:ext uri="{FF2B5EF4-FFF2-40B4-BE49-F238E27FC236}">
                <a16:creationId xmlns:a16="http://schemas.microsoft.com/office/drawing/2014/main" id="{72CB1041-0F6A-440F-69F9-680AA4EBC1B3}"/>
              </a:ext>
            </a:extLst>
          </p:cNvPr>
          <p:cNvSpPr/>
          <p:nvPr/>
        </p:nvSpPr>
        <p:spPr>
          <a:xfrm>
            <a:off x="2514600" y="2834640"/>
            <a:ext cx="283320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Georgia"/>
                <a:ea typeface="DejaVu Sans"/>
              </a:rPr>
              <a:t>Case 3</a:t>
            </a:r>
            <a:endParaRPr lang="en-US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86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2"/>
          <p:cNvSpPr>
            <a:spLocks noGrp="1"/>
          </p:cNvSpPr>
          <p:nvPr>
            <p:ph type="title"/>
          </p:nvPr>
        </p:nvSpPr>
        <p:spPr>
          <a:xfrm>
            <a:off x="720000" y="586800"/>
            <a:ext cx="6946920" cy="74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i-FI" sz="2600" b="1" spc="-1" dirty="0">
                <a:solidFill>
                  <a:srgbClr val="F06E00"/>
                </a:solidFill>
                <a:latin typeface="Arial"/>
                <a:ea typeface="Arial"/>
              </a:rPr>
              <a:t>Tulokset - lämpötilakenttä</a:t>
            </a:r>
            <a:br>
              <a:rPr sz="2600" dirty="0"/>
            </a:br>
            <a:endParaRPr lang="fi-FI" sz="26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VTT – beyond the obvious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fld id="{82683F7E-95A1-4D5D-8499-0BECA6516ECD}" type="datetime1">
              <a:rPr lang="fi-FI"/>
              <a:t>3.6.2024</a:t>
            </a:fld>
            <a:endParaRPr lang="fi-FI"/>
          </a:p>
        </p:txBody>
      </p:sp>
      <p:sp>
        <p:nvSpPr>
          <p:cNvPr id="2" name="CustomShape 30">
            <a:extLst>
              <a:ext uri="{FF2B5EF4-FFF2-40B4-BE49-F238E27FC236}">
                <a16:creationId xmlns:a16="http://schemas.microsoft.com/office/drawing/2014/main" id="{9F265A14-0896-6F5A-9C74-4693602E00C3}"/>
              </a:ext>
            </a:extLst>
          </p:cNvPr>
          <p:cNvSpPr/>
          <p:nvPr/>
        </p:nvSpPr>
        <p:spPr>
          <a:xfrm>
            <a:off x="0" y="915120"/>
            <a:ext cx="182808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Georgia"/>
                <a:ea typeface="DejaVu Sans"/>
              </a:rPr>
              <a:t>Case 1 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B6896-ECAD-4277-E145-6D8A19ED6F3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1371600"/>
            <a:ext cx="4342680" cy="1428120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52FF38-EEF4-ADEE-1318-00D99EB793A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703760" y="3200400"/>
            <a:ext cx="4439520" cy="1499400"/>
          </a:xfrm>
          <a:prstGeom prst="rect">
            <a:avLst/>
          </a:prstGeom>
          <a:ln w="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7A6ADC-35DC-9967-FB9F-B55820F7DD5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7360" y="3200400"/>
            <a:ext cx="4315320" cy="1499040"/>
          </a:xfrm>
          <a:prstGeom prst="rect">
            <a:avLst/>
          </a:prstGeom>
          <a:ln w="0">
            <a:noFill/>
          </a:ln>
        </p:spPr>
      </p:pic>
      <p:sp>
        <p:nvSpPr>
          <p:cNvPr id="8" name="CustomShape 13">
            <a:extLst>
              <a:ext uri="{FF2B5EF4-FFF2-40B4-BE49-F238E27FC236}">
                <a16:creationId xmlns:a16="http://schemas.microsoft.com/office/drawing/2014/main" id="{5DA775B4-9B5A-46E3-800D-2CC08A8D1CB1}"/>
              </a:ext>
            </a:extLst>
          </p:cNvPr>
          <p:cNvSpPr/>
          <p:nvPr/>
        </p:nvSpPr>
        <p:spPr>
          <a:xfrm>
            <a:off x="0" y="2800440"/>
            <a:ext cx="182808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Georgia"/>
                <a:ea typeface="DejaVu Sans"/>
              </a:rPr>
              <a:t>Case 2 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09B64-ABC3-004E-AA5D-AB0C79831C0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709160" y="1371600"/>
            <a:ext cx="4434120" cy="14166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6436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2"/>
          <p:cNvSpPr>
            <a:spLocks noGrp="1"/>
          </p:cNvSpPr>
          <p:nvPr>
            <p:ph type="title"/>
          </p:nvPr>
        </p:nvSpPr>
        <p:spPr>
          <a:xfrm>
            <a:off x="720000" y="586800"/>
            <a:ext cx="6946920" cy="74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i-FI" sz="2600" b="1" spc="-1" dirty="0">
                <a:solidFill>
                  <a:srgbClr val="F06E00"/>
                </a:solidFill>
                <a:latin typeface="Arial"/>
                <a:ea typeface="Arial"/>
              </a:rPr>
              <a:t>Tulokset – aerosolien leviäminen</a:t>
            </a:r>
            <a:br>
              <a:rPr sz="2600" dirty="0"/>
            </a:br>
            <a:endParaRPr lang="fi-FI" sz="26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VTT – beyond the obvious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fld id="{82683F7E-95A1-4D5D-8499-0BECA6516ECD}" type="datetime1">
              <a:rPr lang="fi-FI"/>
              <a:t>3.6.2024</a:t>
            </a:fld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FEF691-4D7B-9F2A-17B2-B64229E70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427009" y="1133658"/>
            <a:ext cx="2479822" cy="3394364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82BFF4-090C-B5B3-DCB6-2F5618362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455209" y="1133658"/>
            <a:ext cx="2479822" cy="3394364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FFDE90-6591-7419-36D8-22393FFF7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273889" y="959778"/>
            <a:ext cx="2615711" cy="3596922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51273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794"/>
      </a:dk2>
      <a:lt2>
        <a:srgbClr val="FFFFFF"/>
      </a:lt2>
      <a:accent1>
        <a:srgbClr val="F06E00"/>
      </a:accent1>
      <a:accent2>
        <a:srgbClr val="DBDBDB"/>
      </a:accent2>
      <a:accent3>
        <a:srgbClr val="005794"/>
      </a:accent3>
      <a:accent4>
        <a:srgbClr val="FFDC0F"/>
      </a:accent4>
      <a:accent5>
        <a:srgbClr val="115532"/>
      </a:accent5>
      <a:accent6>
        <a:srgbClr val="AFAFAF"/>
      </a:accent6>
      <a:hlink>
        <a:srgbClr val="005794"/>
      </a:hlink>
      <a:folHlink>
        <a:srgbClr val="AFAFA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794"/>
      </a:dk2>
      <a:lt2>
        <a:srgbClr val="FFFFFF"/>
      </a:lt2>
      <a:accent1>
        <a:srgbClr val="F06E00"/>
      </a:accent1>
      <a:accent2>
        <a:srgbClr val="DBDBDB"/>
      </a:accent2>
      <a:accent3>
        <a:srgbClr val="005794"/>
      </a:accent3>
      <a:accent4>
        <a:srgbClr val="FFDC0F"/>
      </a:accent4>
      <a:accent5>
        <a:srgbClr val="115532"/>
      </a:accent5>
      <a:accent6>
        <a:srgbClr val="AFAFAF"/>
      </a:accent6>
      <a:hlink>
        <a:srgbClr val="005794"/>
      </a:hlink>
      <a:folHlink>
        <a:srgbClr val="AFAFA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10644</TotalTime>
  <Words>268</Words>
  <Application>Microsoft Office PowerPoint</Application>
  <PresentationFormat>On-screen Show (16:9)</PresentationFormat>
  <Paragraphs>70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Georgia</vt:lpstr>
      <vt:lpstr>Symbol</vt:lpstr>
      <vt:lpstr>Times New Roman</vt:lpstr>
      <vt:lpstr>Wingdings</vt:lpstr>
      <vt:lpstr>Office Theme</vt:lpstr>
      <vt:lpstr>Office Theme</vt:lpstr>
      <vt:lpstr>Lämpövirtausten ja nosteen vaikutus huoneilman mallinnukseen  Alpo Laitinen</vt:lpstr>
      <vt:lpstr>Yleiskatsaus</vt:lpstr>
      <vt:lpstr>Laskentamalleista</vt:lpstr>
      <vt:lpstr>Laskentaesimerkki </vt:lpstr>
      <vt:lpstr>Geometria ja oletukset </vt:lpstr>
      <vt:lpstr>Geometria ja oletukset </vt:lpstr>
      <vt:lpstr>Tulokset - virtauskenttä </vt:lpstr>
      <vt:lpstr>Tulokset - lämpötilakenttä </vt:lpstr>
      <vt:lpstr>Tulokset – aerosolien leviäminen </vt:lpstr>
      <vt:lpstr>Tulokset – aerosolien leviäminen </vt:lpstr>
      <vt:lpstr>Yhteenveto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CFD modelling meeting</dc:title>
  <dc:subject/>
  <dc:creator>Siilin Niko</dc:creator>
  <dc:description/>
  <cp:lastModifiedBy>Laitinen Alpo</cp:lastModifiedBy>
  <cp:revision>8</cp:revision>
  <dcterms:created xsi:type="dcterms:W3CDTF">2024-04-08T10:21:29Z</dcterms:created>
  <dcterms:modified xsi:type="dcterms:W3CDTF">2024-06-10T12:02:29Z</dcterms:modified>
  <dc:language>fi-FI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0x010100FF8BBC940F196E4DBA83FED690EBCC76</vt:lpwstr>
  </property>
  <property fmtid="{D5CDD505-2E9C-101B-9397-08002B2CF9AE}" pid="3" name="MediaServiceImageTags">
    <vt:lpwstr/>
  </property>
  <property fmtid="{D5CDD505-2E9C-101B-9397-08002B2CF9AE}" pid="4" name="PresentationFormat">
    <vt:lpwstr>On-screen Show (16:9)</vt:lpwstr>
  </property>
  <property fmtid="{D5CDD505-2E9C-101B-9397-08002B2CF9AE}" pid="5" name="Slides">
    <vt:i4>7</vt:i4>
  </property>
</Properties>
</file>